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27"/>
  </p:notesMasterIdLst>
  <p:handoutMasterIdLst>
    <p:handoutMasterId r:id="rId28"/>
  </p:handoutMasterIdLst>
  <p:sldIdLst>
    <p:sldId id="256" r:id="rId2"/>
    <p:sldId id="261" r:id="rId3"/>
    <p:sldId id="262" r:id="rId4"/>
    <p:sldId id="258" r:id="rId5"/>
    <p:sldId id="263" r:id="rId6"/>
    <p:sldId id="266" r:id="rId7"/>
    <p:sldId id="268" r:id="rId8"/>
    <p:sldId id="267" r:id="rId9"/>
    <p:sldId id="269" r:id="rId10"/>
    <p:sldId id="270" r:id="rId11"/>
    <p:sldId id="271"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6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D47CB-F226-4702-AC03-2871F5456EEE}" v="27" dt="2022-02-21T23:04:01.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8"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wne Gambrill" userId="ff4548eeceb2eb71" providerId="LiveId" clId="{FB0D47CB-F226-4702-AC03-2871F5456EEE}"/>
    <pc:docChg chg="undo custSel delSld modSld">
      <pc:chgData name="Shawne Gambrill" userId="ff4548eeceb2eb71" providerId="LiveId" clId="{FB0D47CB-F226-4702-AC03-2871F5456EEE}" dt="2022-02-21T23:03:42.939" v="4350" actId="33524"/>
      <pc:docMkLst>
        <pc:docMk/>
      </pc:docMkLst>
      <pc:sldChg chg="modSp mod">
        <pc:chgData name="Shawne Gambrill" userId="ff4548eeceb2eb71" providerId="LiveId" clId="{FB0D47CB-F226-4702-AC03-2871F5456EEE}" dt="2022-02-19T12:32:46.370" v="16" actId="20577"/>
        <pc:sldMkLst>
          <pc:docMk/>
          <pc:sldMk cId="1487700712" sldId="256"/>
        </pc:sldMkLst>
        <pc:spChg chg="mod">
          <ac:chgData name="Shawne Gambrill" userId="ff4548eeceb2eb71" providerId="LiveId" clId="{FB0D47CB-F226-4702-AC03-2871F5456EEE}" dt="2022-02-19T12:32:40.414" v="5" actId="20577"/>
          <ac:spMkLst>
            <pc:docMk/>
            <pc:sldMk cId="1487700712" sldId="256"/>
            <ac:spMk id="2" creationId="{C02C5318-1A1E-49D0-B2E2-A4B0FA9E8A40}"/>
          </ac:spMkLst>
        </pc:spChg>
        <pc:spChg chg="mod">
          <ac:chgData name="Shawne Gambrill" userId="ff4548eeceb2eb71" providerId="LiveId" clId="{FB0D47CB-F226-4702-AC03-2871F5456EEE}" dt="2022-02-19T12:32:46.370" v="16" actId="20577"/>
          <ac:spMkLst>
            <pc:docMk/>
            <pc:sldMk cId="1487700712" sldId="256"/>
            <ac:spMk id="3" creationId="{48B6CF59-4E5B-494D-A2F7-97ADD01E6497}"/>
          </ac:spMkLst>
        </pc:spChg>
      </pc:sldChg>
      <pc:sldChg chg="modSp mod">
        <pc:chgData name="Shawne Gambrill" userId="ff4548eeceb2eb71" providerId="LiveId" clId="{FB0D47CB-F226-4702-AC03-2871F5456EEE}" dt="2022-02-19T12:41:48.624" v="360" actId="20577"/>
        <pc:sldMkLst>
          <pc:docMk/>
          <pc:sldMk cId="497607547" sldId="258"/>
        </pc:sldMkLst>
        <pc:spChg chg="mod">
          <ac:chgData name="Shawne Gambrill" userId="ff4548eeceb2eb71" providerId="LiveId" clId="{FB0D47CB-F226-4702-AC03-2871F5456EEE}" dt="2022-02-19T12:40:02.577" v="306" actId="20577"/>
          <ac:spMkLst>
            <pc:docMk/>
            <pc:sldMk cId="497607547" sldId="258"/>
            <ac:spMk id="2" creationId="{921633EB-7DCB-4DDC-80AF-C885A3EE1245}"/>
          </ac:spMkLst>
        </pc:spChg>
        <pc:spChg chg="mod">
          <ac:chgData name="Shawne Gambrill" userId="ff4548eeceb2eb71" providerId="LiveId" clId="{FB0D47CB-F226-4702-AC03-2871F5456EEE}" dt="2022-02-19T12:41:48.624" v="360" actId="20577"/>
          <ac:spMkLst>
            <pc:docMk/>
            <pc:sldMk cId="497607547" sldId="258"/>
            <ac:spMk id="8" creationId="{7DD07586-73FA-4A1B-A44D-47C3C1739A17}"/>
          </ac:spMkLst>
        </pc:spChg>
        <pc:picChg chg="mod">
          <ac:chgData name="Shawne Gambrill" userId="ff4548eeceb2eb71" providerId="LiveId" clId="{FB0D47CB-F226-4702-AC03-2871F5456EEE}" dt="2022-02-19T12:40:33.293" v="310" actId="14100"/>
          <ac:picMkLst>
            <pc:docMk/>
            <pc:sldMk cId="497607547" sldId="258"/>
            <ac:picMk id="6" creationId="{6CB6886F-C622-472E-9390-6FA221CFF418}"/>
          </ac:picMkLst>
        </pc:picChg>
      </pc:sldChg>
      <pc:sldChg chg="modSp mod">
        <pc:chgData name="Shawne Gambrill" userId="ff4548eeceb2eb71" providerId="LiveId" clId="{FB0D47CB-F226-4702-AC03-2871F5456EEE}" dt="2022-02-19T14:03:06.416" v="4329" actId="20577"/>
        <pc:sldMkLst>
          <pc:docMk/>
          <pc:sldMk cId="3501347425" sldId="260"/>
        </pc:sldMkLst>
        <pc:spChg chg="mod">
          <ac:chgData name="Shawne Gambrill" userId="ff4548eeceb2eb71" providerId="LiveId" clId="{FB0D47CB-F226-4702-AC03-2871F5456EEE}" dt="2022-02-19T14:03:06.416" v="4329" actId="20577"/>
          <ac:spMkLst>
            <pc:docMk/>
            <pc:sldMk cId="3501347425" sldId="260"/>
            <ac:spMk id="3" creationId="{A9CB511D-EA45-4336-847C-1252667143B5}"/>
          </ac:spMkLst>
        </pc:spChg>
      </pc:sldChg>
      <pc:sldChg chg="modSp mod">
        <pc:chgData name="Shawne Gambrill" userId="ff4548eeceb2eb71" providerId="LiveId" clId="{FB0D47CB-F226-4702-AC03-2871F5456EEE}" dt="2022-02-19T13:25:32.673" v="2329" actId="20577"/>
        <pc:sldMkLst>
          <pc:docMk/>
          <pc:sldMk cId="1703342593" sldId="261"/>
        </pc:sldMkLst>
        <pc:spChg chg="mod">
          <ac:chgData name="Shawne Gambrill" userId="ff4548eeceb2eb71" providerId="LiveId" clId="{FB0D47CB-F226-4702-AC03-2871F5456EEE}" dt="2022-02-19T13:25:32.673" v="2329" actId="20577"/>
          <ac:spMkLst>
            <pc:docMk/>
            <pc:sldMk cId="1703342593" sldId="261"/>
            <ac:spMk id="5" creationId="{66E696BD-5565-49BF-A7E4-DB8E663440A7}"/>
          </ac:spMkLst>
        </pc:spChg>
      </pc:sldChg>
      <pc:sldChg chg="modSp mod">
        <pc:chgData name="Shawne Gambrill" userId="ff4548eeceb2eb71" providerId="LiveId" clId="{FB0D47CB-F226-4702-AC03-2871F5456EEE}" dt="2022-02-21T22:59:40.195" v="4342" actId="20577"/>
        <pc:sldMkLst>
          <pc:docMk/>
          <pc:sldMk cId="1108368630" sldId="262"/>
        </pc:sldMkLst>
        <pc:spChg chg="mod">
          <ac:chgData name="Shawne Gambrill" userId="ff4548eeceb2eb71" providerId="LiveId" clId="{FB0D47CB-F226-4702-AC03-2871F5456EEE}" dt="2022-02-21T22:59:40.195" v="4342" actId="20577"/>
          <ac:spMkLst>
            <pc:docMk/>
            <pc:sldMk cId="1108368630" sldId="262"/>
            <ac:spMk id="3" creationId="{F4DBAB59-1FE5-4B46-99FC-8B7E17173330}"/>
          </ac:spMkLst>
        </pc:spChg>
      </pc:sldChg>
      <pc:sldChg chg="modSp mod">
        <pc:chgData name="Shawne Gambrill" userId="ff4548eeceb2eb71" providerId="LiveId" clId="{FB0D47CB-F226-4702-AC03-2871F5456EEE}" dt="2022-02-19T13:27:45.649" v="2361" actId="14100"/>
        <pc:sldMkLst>
          <pc:docMk/>
          <pc:sldMk cId="3270799771" sldId="263"/>
        </pc:sldMkLst>
        <pc:spChg chg="mod">
          <ac:chgData name="Shawne Gambrill" userId="ff4548eeceb2eb71" providerId="LiveId" clId="{FB0D47CB-F226-4702-AC03-2871F5456EEE}" dt="2022-02-19T12:42:19.798" v="386" actId="20577"/>
          <ac:spMkLst>
            <pc:docMk/>
            <pc:sldMk cId="3270799771" sldId="263"/>
            <ac:spMk id="2" creationId="{1936B566-F48C-48E1-A156-3460E7343FFC}"/>
          </ac:spMkLst>
        </pc:spChg>
        <pc:spChg chg="mod">
          <ac:chgData name="Shawne Gambrill" userId="ff4548eeceb2eb71" providerId="LiveId" clId="{FB0D47CB-F226-4702-AC03-2871F5456EEE}" dt="2022-02-19T13:27:40.269" v="2359" actId="1076"/>
          <ac:spMkLst>
            <pc:docMk/>
            <pc:sldMk cId="3270799771" sldId="263"/>
            <ac:spMk id="3" creationId="{07ABCE43-1A86-438D-A8C3-B2969F8AA055}"/>
          </ac:spMkLst>
        </pc:spChg>
        <pc:picChg chg="mod">
          <ac:chgData name="Shawne Gambrill" userId="ff4548eeceb2eb71" providerId="LiveId" clId="{FB0D47CB-F226-4702-AC03-2871F5456EEE}" dt="2022-02-19T13:27:45.649" v="2361" actId="14100"/>
          <ac:picMkLst>
            <pc:docMk/>
            <pc:sldMk cId="3270799771" sldId="263"/>
            <ac:picMk id="5" creationId="{0A2E84BD-F3F7-4A48-8C03-19B18535FF88}"/>
          </ac:picMkLst>
        </pc:picChg>
      </pc:sldChg>
      <pc:sldChg chg="del">
        <pc:chgData name="Shawne Gambrill" userId="ff4548eeceb2eb71" providerId="LiveId" clId="{FB0D47CB-F226-4702-AC03-2871F5456EEE}" dt="2022-02-19T12:45:36.983" v="435" actId="2696"/>
        <pc:sldMkLst>
          <pc:docMk/>
          <pc:sldMk cId="1538909467" sldId="264"/>
        </pc:sldMkLst>
      </pc:sldChg>
      <pc:sldChg chg="modSp mod">
        <pc:chgData name="Shawne Gambrill" userId="ff4548eeceb2eb71" providerId="LiveId" clId="{FB0D47CB-F226-4702-AC03-2871F5456EEE}" dt="2022-02-19T12:50:57.857" v="722" actId="20577"/>
        <pc:sldMkLst>
          <pc:docMk/>
          <pc:sldMk cId="1863173579" sldId="266"/>
        </pc:sldMkLst>
        <pc:spChg chg="mod">
          <ac:chgData name="Shawne Gambrill" userId="ff4548eeceb2eb71" providerId="LiveId" clId="{FB0D47CB-F226-4702-AC03-2871F5456EEE}" dt="2022-02-19T12:50:57.857" v="722" actId="20577"/>
          <ac:spMkLst>
            <pc:docMk/>
            <pc:sldMk cId="1863173579" sldId="266"/>
            <ac:spMk id="3" creationId="{F4DBAB59-1FE5-4B46-99FC-8B7E17173330}"/>
          </ac:spMkLst>
        </pc:spChg>
      </pc:sldChg>
      <pc:sldChg chg="modSp mod">
        <pc:chgData name="Shawne Gambrill" userId="ff4548eeceb2eb71" providerId="LiveId" clId="{FB0D47CB-F226-4702-AC03-2871F5456EEE}" dt="2022-02-19T12:58:35.375" v="1151" actId="20577"/>
        <pc:sldMkLst>
          <pc:docMk/>
          <pc:sldMk cId="1211612975" sldId="267"/>
        </pc:sldMkLst>
        <pc:spChg chg="mod">
          <ac:chgData name="Shawne Gambrill" userId="ff4548eeceb2eb71" providerId="LiveId" clId="{FB0D47CB-F226-4702-AC03-2871F5456EEE}" dt="2022-02-19T12:56:14.579" v="965" actId="20577"/>
          <ac:spMkLst>
            <pc:docMk/>
            <pc:sldMk cId="1211612975" sldId="267"/>
            <ac:spMk id="2" creationId="{65ABE6E9-FBEE-43B0-8CEB-587AF9C806A9}"/>
          </ac:spMkLst>
        </pc:spChg>
        <pc:spChg chg="mod">
          <ac:chgData name="Shawne Gambrill" userId="ff4548eeceb2eb71" providerId="LiveId" clId="{FB0D47CB-F226-4702-AC03-2871F5456EEE}" dt="2022-02-19T12:58:35.375" v="1151" actId="20577"/>
          <ac:spMkLst>
            <pc:docMk/>
            <pc:sldMk cId="1211612975" sldId="267"/>
            <ac:spMk id="3" creationId="{DB2F7256-95DC-47BE-976A-19DE4346A71C}"/>
          </ac:spMkLst>
        </pc:spChg>
        <pc:picChg chg="mod">
          <ac:chgData name="Shawne Gambrill" userId="ff4548eeceb2eb71" providerId="LiveId" clId="{FB0D47CB-F226-4702-AC03-2871F5456EEE}" dt="2022-02-19T12:56:31.419" v="966" actId="14826"/>
          <ac:picMkLst>
            <pc:docMk/>
            <pc:sldMk cId="1211612975" sldId="267"/>
            <ac:picMk id="4" creationId="{F3E28AF8-403B-4259-870E-B048F733912E}"/>
          </ac:picMkLst>
        </pc:picChg>
      </pc:sldChg>
      <pc:sldChg chg="modSp mod">
        <pc:chgData name="Shawne Gambrill" userId="ff4548eeceb2eb71" providerId="LiveId" clId="{FB0D47CB-F226-4702-AC03-2871F5456EEE}" dt="2022-02-19T13:28:15.795" v="2368" actId="20577"/>
        <pc:sldMkLst>
          <pc:docMk/>
          <pc:sldMk cId="106967190" sldId="268"/>
        </pc:sldMkLst>
        <pc:spChg chg="mod">
          <ac:chgData name="Shawne Gambrill" userId="ff4548eeceb2eb71" providerId="LiveId" clId="{FB0D47CB-F226-4702-AC03-2871F5456EEE}" dt="2022-02-19T12:51:29.570" v="756" actId="20577"/>
          <ac:spMkLst>
            <pc:docMk/>
            <pc:sldMk cId="106967190" sldId="268"/>
            <ac:spMk id="2" creationId="{7537009C-135B-4757-BD0D-62C352A6BBA6}"/>
          </ac:spMkLst>
        </pc:spChg>
        <pc:spChg chg="mod">
          <ac:chgData name="Shawne Gambrill" userId="ff4548eeceb2eb71" providerId="LiveId" clId="{FB0D47CB-F226-4702-AC03-2871F5456EEE}" dt="2022-02-19T13:28:15.795" v="2368" actId="20577"/>
          <ac:spMkLst>
            <pc:docMk/>
            <pc:sldMk cId="106967190" sldId="268"/>
            <ac:spMk id="8" creationId="{CCECD279-BA18-4B81-99C5-BAB1E37462E4}"/>
          </ac:spMkLst>
        </pc:spChg>
        <pc:picChg chg="mod">
          <ac:chgData name="Shawne Gambrill" userId="ff4548eeceb2eb71" providerId="LiveId" clId="{FB0D47CB-F226-4702-AC03-2871F5456EEE}" dt="2022-02-19T12:52:13.723" v="759" actId="14100"/>
          <ac:picMkLst>
            <pc:docMk/>
            <pc:sldMk cId="106967190" sldId="268"/>
            <ac:picMk id="9" creationId="{99B26A1B-F9C1-4CAD-839D-30858E927399}"/>
          </ac:picMkLst>
        </pc:picChg>
      </pc:sldChg>
      <pc:sldChg chg="modSp mod">
        <pc:chgData name="Shawne Gambrill" userId="ff4548eeceb2eb71" providerId="LiveId" clId="{FB0D47CB-F226-4702-AC03-2871F5456EEE}" dt="2022-02-19T13:01:33.773" v="1476" actId="20577"/>
        <pc:sldMkLst>
          <pc:docMk/>
          <pc:sldMk cId="1559154759" sldId="269"/>
        </pc:sldMkLst>
        <pc:spChg chg="mod">
          <ac:chgData name="Shawne Gambrill" userId="ff4548eeceb2eb71" providerId="LiveId" clId="{FB0D47CB-F226-4702-AC03-2871F5456EEE}" dt="2022-02-19T12:59:24.198" v="1194" actId="20577"/>
          <ac:spMkLst>
            <pc:docMk/>
            <pc:sldMk cId="1559154759" sldId="269"/>
            <ac:spMk id="2" creationId="{B26021BF-4ACB-45AE-BD22-FE1243191AF1}"/>
          </ac:spMkLst>
        </pc:spChg>
        <pc:spChg chg="mod">
          <ac:chgData name="Shawne Gambrill" userId="ff4548eeceb2eb71" providerId="LiveId" clId="{FB0D47CB-F226-4702-AC03-2871F5456EEE}" dt="2022-02-19T13:01:33.773" v="1476" actId="20577"/>
          <ac:spMkLst>
            <pc:docMk/>
            <pc:sldMk cId="1559154759" sldId="269"/>
            <ac:spMk id="3" creationId="{1EE28F48-763A-4733-8DCE-8CA18BEC36B0}"/>
          </ac:spMkLst>
        </pc:spChg>
        <pc:picChg chg="mod">
          <ac:chgData name="Shawne Gambrill" userId="ff4548eeceb2eb71" providerId="LiveId" clId="{FB0D47CB-F226-4702-AC03-2871F5456EEE}" dt="2022-02-19T12:59:36.972" v="1195" actId="14826"/>
          <ac:picMkLst>
            <pc:docMk/>
            <pc:sldMk cId="1559154759" sldId="269"/>
            <ac:picMk id="4" creationId="{D6A2017E-087B-46D4-9079-3966844A536F}"/>
          </ac:picMkLst>
        </pc:picChg>
      </pc:sldChg>
      <pc:sldChg chg="modSp mod">
        <pc:chgData name="Shawne Gambrill" userId="ff4548eeceb2eb71" providerId="LiveId" clId="{FB0D47CB-F226-4702-AC03-2871F5456EEE}" dt="2022-02-19T13:29:06.918" v="2370" actId="20577"/>
        <pc:sldMkLst>
          <pc:docMk/>
          <pc:sldMk cId="1804014898" sldId="270"/>
        </pc:sldMkLst>
        <pc:spChg chg="mod">
          <ac:chgData name="Shawne Gambrill" userId="ff4548eeceb2eb71" providerId="LiveId" clId="{FB0D47CB-F226-4702-AC03-2871F5456EEE}" dt="2022-02-19T13:29:06.918" v="2370" actId="20577"/>
          <ac:spMkLst>
            <pc:docMk/>
            <pc:sldMk cId="1804014898" sldId="270"/>
            <ac:spMk id="3" creationId="{B95734CE-D9FC-4851-9597-ACC9B020A0FD}"/>
          </ac:spMkLst>
        </pc:spChg>
      </pc:sldChg>
      <pc:sldChg chg="addSp delSp modSp mod">
        <pc:chgData name="Shawne Gambrill" userId="ff4548eeceb2eb71" providerId="LiveId" clId="{FB0D47CB-F226-4702-AC03-2871F5456EEE}" dt="2022-02-19T13:10:53.726" v="1810" actId="1076"/>
        <pc:sldMkLst>
          <pc:docMk/>
          <pc:sldMk cId="3382257808" sldId="271"/>
        </pc:sldMkLst>
        <pc:spChg chg="mod">
          <ac:chgData name="Shawne Gambrill" userId="ff4548eeceb2eb71" providerId="LiveId" clId="{FB0D47CB-F226-4702-AC03-2871F5456EEE}" dt="2022-02-19T13:05:37.402" v="1637" actId="20577"/>
          <ac:spMkLst>
            <pc:docMk/>
            <pc:sldMk cId="3382257808" sldId="271"/>
            <ac:spMk id="2" creationId="{1CD839A4-8CBC-4058-8F5E-012FB28AE87A}"/>
          </ac:spMkLst>
        </pc:spChg>
        <pc:spChg chg="mod">
          <ac:chgData name="Shawne Gambrill" userId="ff4548eeceb2eb71" providerId="LiveId" clId="{FB0D47CB-F226-4702-AC03-2871F5456EEE}" dt="2022-02-19T13:10:13.330" v="1802" actId="1076"/>
          <ac:spMkLst>
            <pc:docMk/>
            <pc:sldMk cId="3382257808" sldId="271"/>
            <ac:spMk id="3" creationId="{2104A421-EBA9-49F2-8D52-822B58651453}"/>
          </ac:spMkLst>
        </pc:spChg>
        <pc:picChg chg="mod">
          <ac:chgData name="Shawne Gambrill" userId="ff4548eeceb2eb71" providerId="LiveId" clId="{FB0D47CB-F226-4702-AC03-2871F5456EEE}" dt="2022-02-19T13:10:05.173" v="1800" actId="1076"/>
          <ac:picMkLst>
            <pc:docMk/>
            <pc:sldMk cId="3382257808" sldId="271"/>
            <ac:picMk id="4" creationId="{7B73C8A1-A4A3-4FD9-B238-DAA3F76EB3CB}"/>
          </ac:picMkLst>
        </pc:picChg>
        <pc:picChg chg="add del">
          <ac:chgData name="Shawne Gambrill" userId="ff4548eeceb2eb71" providerId="LiveId" clId="{FB0D47CB-F226-4702-AC03-2871F5456EEE}" dt="2022-02-19T13:10:28.899" v="1804" actId="22"/>
          <ac:picMkLst>
            <pc:docMk/>
            <pc:sldMk cId="3382257808" sldId="271"/>
            <ac:picMk id="6" creationId="{B2D407EA-D75B-40F9-AB06-F152F3ADDECC}"/>
          </ac:picMkLst>
        </pc:picChg>
        <pc:picChg chg="add mod">
          <ac:chgData name="Shawne Gambrill" userId="ff4548eeceb2eb71" providerId="LiveId" clId="{FB0D47CB-F226-4702-AC03-2871F5456EEE}" dt="2022-02-19T13:10:53.726" v="1810" actId="1076"/>
          <ac:picMkLst>
            <pc:docMk/>
            <pc:sldMk cId="3382257808" sldId="271"/>
            <ac:picMk id="8" creationId="{EB437716-2F07-4E35-A6D1-E07C9C716D51}"/>
          </ac:picMkLst>
        </pc:picChg>
      </pc:sldChg>
      <pc:sldChg chg="del">
        <pc:chgData name="Shawne Gambrill" userId="ff4548eeceb2eb71" providerId="LiveId" clId="{FB0D47CB-F226-4702-AC03-2871F5456EEE}" dt="2022-02-19T13:05:14.331" v="1599" actId="2696"/>
        <pc:sldMkLst>
          <pc:docMk/>
          <pc:sldMk cId="758666919" sldId="272"/>
        </pc:sldMkLst>
      </pc:sldChg>
      <pc:sldChg chg="modSp mod">
        <pc:chgData name="Shawne Gambrill" userId="ff4548eeceb2eb71" providerId="LiveId" clId="{FB0D47CB-F226-4702-AC03-2871F5456EEE}" dt="2022-02-19T13:15:52.074" v="2066" actId="1076"/>
        <pc:sldMkLst>
          <pc:docMk/>
          <pc:sldMk cId="3461260388" sldId="273"/>
        </pc:sldMkLst>
        <pc:spChg chg="mod">
          <ac:chgData name="Shawne Gambrill" userId="ff4548eeceb2eb71" providerId="LiveId" clId="{FB0D47CB-F226-4702-AC03-2871F5456EEE}" dt="2022-02-19T13:11:29.256" v="1859" actId="20577"/>
          <ac:spMkLst>
            <pc:docMk/>
            <pc:sldMk cId="3461260388" sldId="273"/>
            <ac:spMk id="2" creationId="{5E94A3D3-754C-4605-A851-09B5FB976A33}"/>
          </ac:spMkLst>
        </pc:spChg>
        <pc:spChg chg="mod">
          <ac:chgData name="Shawne Gambrill" userId="ff4548eeceb2eb71" providerId="LiveId" clId="{FB0D47CB-F226-4702-AC03-2871F5456EEE}" dt="2022-02-19T13:15:39.203" v="2064" actId="14100"/>
          <ac:spMkLst>
            <pc:docMk/>
            <pc:sldMk cId="3461260388" sldId="273"/>
            <ac:spMk id="3" creationId="{90ED1B52-8C71-4B61-8E81-D43CAA97DEE6}"/>
          </ac:spMkLst>
        </pc:spChg>
        <pc:picChg chg="mod">
          <ac:chgData name="Shawne Gambrill" userId="ff4548eeceb2eb71" providerId="LiveId" clId="{FB0D47CB-F226-4702-AC03-2871F5456EEE}" dt="2022-02-19T13:15:52.074" v="2066" actId="1076"/>
          <ac:picMkLst>
            <pc:docMk/>
            <pc:sldMk cId="3461260388" sldId="273"/>
            <ac:picMk id="4" creationId="{324142E8-E246-4D91-8C14-76AE26D5F907}"/>
          </ac:picMkLst>
        </pc:picChg>
      </pc:sldChg>
      <pc:sldChg chg="delSp modSp mod">
        <pc:chgData name="Shawne Gambrill" userId="ff4548eeceb2eb71" providerId="LiveId" clId="{FB0D47CB-F226-4702-AC03-2871F5456EEE}" dt="2022-02-19T13:19:53.199" v="2292" actId="20577"/>
        <pc:sldMkLst>
          <pc:docMk/>
          <pc:sldMk cId="3376162779" sldId="274"/>
        </pc:sldMkLst>
        <pc:spChg chg="mod">
          <ac:chgData name="Shawne Gambrill" userId="ff4548eeceb2eb71" providerId="LiveId" clId="{FB0D47CB-F226-4702-AC03-2871F5456EEE}" dt="2022-02-19T13:16:25.167" v="2106" actId="20577"/>
          <ac:spMkLst>
            <pc:docMk/>
            <pc:sldMk cId="3376162779" sldId="274"/>
            <ac:spMk id="2" creationId="{9D2452A5-470B-46E9-9193-2E68D604DAF1}"/>
          </ac:spMkLst>
        </pc:spChg>
        <pc:spChg chg="mod">
          <ac:chgData name="Shawne Gambrill" userId="ff4548eeceb2eb71" providerId="LiveId" clId="{FB0D47CB-F226-4702-AC03-2871F5456EEE}" dt="2022-02-19T13:19:53.199" v="2292" actId="20577"/>
          <ac:spMkLst>
            <pc:docMk/>
            <pc:sldMk cId="3376162779" sldId="274"/>
            <ac:spMk id="3" creationId="{EB2D5CCC-469E-4E7F-98DE-E79298FE8502}"/>
          </ac:spMkLst>
        </pc:spChg>
        <pc:picChg chg="mod">
          <ac:chgData name="Shawne Gambrill" userId="ff4548eeceb2eb71" providerId="LiveId" clId="{FB0D47CB-F226-4702-AC03-2871F5456EEE}" dt="2022-02-19T13:19:33.377" v="2265" actId="1076"/>
          <ac:picMkLst>
            <pc:docMk/>
            <pc:sldMk cId="3376162779" sldId="274"/>
            <ac:picMk id="4" creationId="{08E77613-4B25-490A-89D2-E5BC978942C2}"/>
          </ac:picMkLst>
        </pc:picChg>
        <pc:picChg chg="del">
          <ac:chgData name="Shawne Gambrill" userId="ff4548eeceb2eb71" providerId="LiveId" clId="{FB0D47CB-F226-4702-AC03-2871F5456EEE}" dt="2022-02-19T13:18:56.904" v="2258" actId="21"/>
          <ac:picMkLst>
            <pc:docMk/>
            <pc:sldMk cId="3376162779" sldId="274"/>
            <ac:picMk id="5" creationId="{024BE581-E888-4131-9F02-2EA050E1C492}"/>
          </ac:picMkLst>
        </pc:picChg>
      </pc:sldChg>
      <pc:sldChg chg="modSp mod">
        <pc:chgData name="Shawne Gambrill" userId="ff4548eeceb2eb71" providerId="LiveId" clId="{FB0D47CB-F226-4702-AC03-2871F5456EEE}" dt="2022-02-21T23:01:41.239" v="4346" actId="20577"/>
        <pc:sldMkLst>
          <pc:docMk/>
          <pc:sldMk cId="2030543054" sldId="275"/>
        </pc:sldMkLst>
        <pc:spChg chg="mod">
          <ac:chgData name="Shawne Gambrill" userId="ff4548eeceb2eb71" providerId="LiveId" clId="{FB0D47CB-F226-4702-AC03-2871F5456EEE}" dt="2022-02-21T23:01:41.239" v="4346" actId="20577"/>
          <ac:spMkLst>
            <pc:docMk/>
            <pc:sldMk cId="2030543054" sldId="275"/>
            <ac:spMk id="3" creationId="{B95734CE-D9FC-4851-9597-ACC9B020A0FD}"/>
          </ac:spMkLst>
        </pc:spChg>
      </pc:sldChg>
      <pc:sldChg chg="modSp mod">
        <pc:chgData name="Shawne Gambrill" userId="ff4548eeceb2eb71" providerId="LiveId" clId="{FB0D47CB-F226-4702-AC03-2871F5456EEE}" dt="2022-02-19T13:35:50.209" v="2831" actId="14100"/>
        <pc:sldMkLst>
          <pc:docMk/>
          <pc:sldMk cId="919846744" sldId="276"/>
        </pc:sldMkLst>
        <pc:spChg chg="mod">
          <ac:chgData name="Shawne Gambrill" userId="ff4548eeceb2eb71" providerId="LiveId" clId="{FB0D47CB-F226-4702-AC03-2871F5456EEE}" dt="2022-02-19T13:33:25.185" v="2681" actId="20577"/>
          <ac:spMkLst>
            <pc:docMk/>
            <pc:sldMk cId="919846744" sldId="276"/>
            <ac:spMk id="2" creationId="{1CD839A4-8CBC-4058-8F5E-012FB28AE87A}"/>
          </ac:spMkLst>
        </pc:spChg>
        <pc:spChg chg="mod">
          <ac:chgData name="Shawne Gambrill" userId="ff4548eeceb2eb71" providerId="LiveId" clId="{FB0D47CB-F226-4702-AC03-2871F5456EEE}" dt="2022-02-19T13:35:50.209" v="2831" actId="14100"/>
          <ac:spMkLst>
            <pc:docMk/>
            <pc:sldMk cId="919846744" sldId="276"/>
            <ac:spMk id="3" creationId="{2104A421-EBA9-49F2-8D52-822B58651453}"/>
          </ac:spMkLst>
        </pc:spChg>
        <pc:picChg chg="mod">
          <ac:chgData name="Shawne Gambrill" userId="ff4548eeceb2eb71" providerId="LiveId" clId="{FB0D47CB-F226-4702-AC03-2871F5456EEE}" dt="2022-02-19T13:35:42.555" v="2830" actId="14100"/>
          <ac:picMkLst>
            <pc:docMk/>
            <pc:sldMk cId="919846744" sldId="276"/>
            <ac:picMk id="5" creationId="{6DCED55D-F3A1-40DB-9DF0-A36EEB162F0D}"/>
          </ac:picMkLst>
        </pc:picChg>
      </pc:sldChg>
      <pc:sldChg chg="addSp modSp mod">
        <pc:chgData name="Shawne Gambrill" userId="ff4548eeceb2eb71" providerId="LiveId" clId="{FB0D47CB-F226-4702-AC03-2871F5456EEE}" dt="2022-02-19T13:39:34.632" v="3051" actId="1076"/>
        <pc:sldMkLst>
          <pc:docMk/>
          <pc:sldMk cId="4204997335" sldId="277"/>
        </pc:sldMkLst>
        <pc:spChg chg="mod">
          <ac:chgData name="Shawne Gambrill" userId="ff4548eeceb2eb71" providerId="LiveId" clId="{FB0D47CB-F226-4702-AC03-2871F5456EEE}" dt="2022-02-19T13:36:16.187" v="2863" actId="20577"/>
          <ac:spMkLst>
            <pc:docMk/>
            <pc:sldMk cId="4204997335" sldId="277"/>
            <ac:spMk id="2" creationId="{1CD839A4-8CBC-4058-8F5E-012FB28AE87A}"/>
          </ac:spMkLst>
        </pc:spChg>
        <pc:spChg chg="mod">
          <ac:chgData name="Shawne Gambrill" userId="ff4548eeceb2eb71" providerId="LiveId" clId="{FB0D47CB-F226-4702-AC03-2871F5456EEE}" dt="2022-02-19T13:39:18.097" v="3046" actId="14100"/>
          <ac:spMkLst>
            <pc:docMk/>
            <pc:sldMk cId="4204997335" sldId="277"/>
            <ac:spMk id="3" creationId="{2104A421-EBA9-49F2-8D52-822B58651453}"/>
          </ac:spMkLst>
        </pc:spChg>
        <pc:picChg chg="add mod">
          <ac:chgData name="Shawne Gambrill" userId="ff4548eeceb2eb71" providerId="LiveId" clId="{FB0D47CB-F226-4702-AC03-2871F5456EEE}" dt="2022-02-19T13:39:34.632" v="3051" actId="1076"/>
          <ac:picMkLst>
            <pc:docMk/>
            <pc:sldMk cId="4204997335" sldId="277"/>
            <ac:picMk id="5" creationId="{179E956A-6B60-4359-953E-709387EC7F17}"/>
          </ac:picMkLst>
        </pc:picChg>
      </pc:sldChg>
      <pc:sldChg chg="modSp mod">
        <pc:chgData name="Shawne Gambrill" userId="ff4548eeceb2eb71" providerId="LiveId" clId="{FB0D47CB-F226-4702-AC03-2871F5456EEE}" dt="2022-02-19T13:41:38.044" v="3219" actId="20577"/>
        <pc:sldMkLst>
          <pc:docMk/>
          <pc:sldMk cId="3649523221" sldId="278"/>
        </pc:sldMkLst>
        <pc:spChg chg="mod">
          <ac:chgData name="Shawne Gambrill" userId="ff4548eeceb2eb71" providerId="LiveId" clId="{FB0D47CB-F226-4702-AC03-2871F5456EEE}" dt="2022-02-19T13:40:10.433" v="3087" actId="20577"/>
          <ac:spMkLst>
            <pc:docMk/>
            <pc:sldMk cId="3649523221" sldId="278"/>
            <ac:spMk id="2" creationId="{1CD839A4-8CBC-4058-8F5E-012FB28AE87A}"/>
          </ac:spMkLst>
        </pc:spChg>
        <pc:spChg chg="mod">
          <ac:chgData name="Shawne Gambrill" userId="ff4548eeceb2eb71" providerId="LiveId" clId="{FB0D47CB-F226-4702-AC03-2871F5456EEE}" dt="2022-02-19T13:41:38.044" v="3219" actId="20577"/>
          <ac:spMkLst>
            <pc:docMk/>
            <pc:sldMk cId="3649523221" sldId="278"/>
            <ac:spMk id="3" creationId="{2104A421-EBA9-49F2-8D52-822B58651453}"/>
          </ac:spMkLst>
        </pc:spChg>
        <pc:picChg chg="mod">
          <ac:chgData name="Shawne Gambrill" userId="ff4548eeceb2eb71" providerId="LiveId" clId="{FB0D47CB-F226-4702-AC03-2871F5456EEE}" dt="2022-02-19T13:40:42.979" v="3127" actId="14826"/>
          <ac:picMkLst>
            <pc:docMk/>
            <pc:sldMk cId="3649523221" sldId="278"/>
            <ac:picMk id="4" creationId="{040894F6-7F3A-45F0-82D9-869D3159D2B8}"/>
          </ac:picMkLst>
        </pc:picChg>
      </pc:sldChg>
      <pc:sldChg chg="modSp mod">
        <pc:chgData name="Shawne Gambrill" userId="ff4548eeceb2eb71" providerId="LiveId" clId="{FB0D47CB-F226-4702-AC03-2871F5456EEE}" dt="2022-02-19T13:47:54.360" v="3587" actId="20577"/>
        <pc:sldMkLst>
          <pc:docMk/>
          <pc:sldMk cId="3801661541" sldId="279"/>
        </pc:sldMkLst>
        <pc:spChg chg="mod">
          <ac:chgData name="Shawne Gambrill" userId="ff4548eeceb2eb71" providerId="LiveId" clId="{FB0D47CB-F226-4702-AC03-2871F5456EEE}" dt="2022-02-19T13:47:54.360" v="3587" actId="20577"/>
          <ac:spMkLst>
            <pc:docMk/>
            <pc:sldMk cId="3801661541" sldId="279"/>
            <ac:spMk id="3" creationId="{B95734CE-D9FC-4851-9597-ACC9B020A0FD}"/>
          </ac:spMkLst>
        </pc:spChg>
      </pc:sldChg>
      <pc:sldChg chg="addSp modSp mod">
        <pc:chgData name="Shawne Gambrill" userId="ff4548eeceb2eb71" providerId="LiveId" clId="{FB0D47CB-F226-4702-AC03-2871F5456EEE}" dt="2022-02-19T13:52:30.989" v="3747" actId="20577"/>
        <pc:sldMkLst>
          <pc:docMk/>
          <pc:sldMk cId="3660841441" sldId="280"/>
        </pc:sldMkLst>
        <pc:spChg chg="mod">
          <ac:chgData name="Shawne Gambrill" userId="ff4548eeceb2eb71" providerId="LiveId" clId="{FB0D47CB-F226-4702-AC03-2871F5456EEE}" dt="2022-02-19T13:52:30.989" v="3747" actId="20577"/>
          <ac:spMkLst>
            <pc:docMk/>
            <pc:sldMk cId="3660841441" sldId="280"/>
            <ac:spMk id="2" creationId="{1CD839A4-8CBC-4058-8F5E-012FB28AE87A}"/>
          </ac:spMkLst>
        </pc:spChg>
        <pc:spChg chg="mod">
          <ac:chgData name="Shawne Gambrill" userId="ff4548eeceb2eb71" providerId="LiveId" clId="{FB0D47CB-F226-4702-AC03-2871F5456EEE}" dt="2022-02-19T13:50:27.765" v="3723" actId="14100"/>
          <ac:spMkLst>
            <pc:docMk/>
            <pc:sldMk cId="3660841441" sldId="280"/>
            <ac:spMk id="3" creationId="{2104A421-EBA9-49F2-8D52-822B58651453}"/>
          </ac:spMkLst>
        </pc:spChg>
        <pc:spChg chg="add mod">
          <ac:chgData name="Shawne Gambrill" userId="ff4548eeceb2eb71" providerId="LiveId" clId="{FB0D47CB-F226-4702-AC03-2871F5456EEE}" dt="2022-02-19T13:52:23.877" v="3739" actId="20577"/>
          <ac:spMkLst>
            <pc:docMk/>
            <pc:sldMk cId="3660841441" sldId="280"/>
            <ac:spMk id="4" creationId="{823122D8-A00B-4ED8-B0BB-D876C511BB05}"/>
          </ac:spMkLst>
        </pc:spChg>
        <pc:picChg chg="add mod">
          <ac:chgData name="Shawne Gambrill" userId="ff4548eeceb2eb71" providerId="LiveId" clId="{FB0D47CB-F226-4702-AC03-2871F5456EEE}" dt="2022-02-19T13:50:52.586" v="3726" actId="27614"/>
          <ac:picMkLst>
            <pc:docMk/>
            <pc:sldMk cId="3660841441" sldId="280"/>
            <ac:picMk id="6" creationId="{AE0D33F9-83B3-4335-ABB7-29A84AFB1E54}"/>
          </ac:picMkLst>
        </pc:picChg>
        <pc:picChg chg="add mod">
          <ac:chgData name="Shawne Gambrill" userId="ff4548eeceb2eb71" providerId="LiveId" clId="{FB0D47CB-F226-4702-AC03-2871F5456EEE}" dt="2022-02-19T13:52:03.350" v="3729" actId="1076"/>
          <ac:picMkLst>
            <pc:docMk/>
            <pc:sldMk cId="3660841441" sldId="280"/>
            <ac:picMk id="7" creationId="{45AE9911-8598-4877-9F32-D68E63C2992A}"/>
          </ac:picMkLst>
        </pc:picChg>
      </pc:sldChg>
      <pc:sldChg chg="addSp modSp mod">
        <pc:chgData name="Shawne Gambrill" userId="ff4548eeceb2eb71" providerId="LiveId" clId="{FB0D47CB-F226-4702-AC03-2871F5456EEE}" dt="2022-02-21T23:02:54.458" v="4347" actId="14"/>
        <pc:sldMkLst>
          <pc:docMk/>
          <pc:sldMk cId="3120264691" sldId="281"/>
        </pc:sldMkLst>
        <pc:spChg chg="mod">
          <ac:chgData name="Shawne Gambrill" userId="ff4548eeceb2eb71" providerId="LiveId" clId="{FB0D47CB-F226-4702-AC03-2871F5456EEE}" dt="2022-02-19T13:53:02.845" v="3766" actId="20577"/>
          <ac:spMkLst>
            <pc:docMk/>
            <pc:sldMk cId="3120264691" sldId="281"/>
            <ac:spMk id="2" creationId="{1CD839A4-8CBC-4058-8F5E-012FB28AE87A}"/>
          </ac:spMkLst>
        </pc:spChg>
        <pc:spChg chg="mod">
          <ac:chgData name="Shawne Gambrill" userId="ff4548eeceb2eb71" providerId="LiveId" clId="{FB0D47CB-F226-4702-AC03-2871F5456EEE}" dt="2022-02-21T23:02:54.458" v="4347" actId="14"/>
          <ac:spMkLst>
            <pc:docMk/>
            <pc:sldMk cId="3120264691" sldId="281"/>
            <ac:spMk id="3" creationId="{2104A421-EBA9-49F2-8D52-822B58651453}"/>
          </ac:spMkLst>
        </pc:spChg>
        <pc:picChg chg="add mod">
          <ac:chgData name="Shawne Gambrill" userId="ff4548eeceb2eb71" providerId="LiveId" clId="{FB0D47CB-F226-4702-AC03-2871F5456EEE}" dt="2022-02-19T13:54:42.035" v="3908" actId="1076"/>
          <ac:picMkLst>
            <pc:docMk/>
            <pc:sldMk cId="3120264691" sldId="281"/>
            <ac:picMk id="5" creationId="{8C3B916F-48CF-4A17-A011-E0C46E41E392}"/>
          </ac:picMkLst>
        </pc:picChg>
        <pc:picChg chg="add mod">
          <ac:chgData name="Shawne Gambrill" userId="ff4548eeceb2eb71" providerId="LiveId" clId="{FB0D47CB-F226-4702-AC03-2871F5456EEE}" dt="2022-02-19T13:54:54.732" v="3910" actId="1076"/>
          <ac:picMkLst>
            <pc:docMk/>
            <pc:sldMk cId="3120264691" sldId="281"/>
            <ac:picMk id="6" creationId="{84F92B64-3531-45D0-AA1C-C21B249C43BA}"/>
          </ac:picMkLst>
        </pc:picChg>
      </pc:sldChg>
      <pc:sldChg chg="addSp modSp mod">
        <pc:chgData name="Shawne Gambrill" userId="ff4548eeceb2eb71" providerId="LiveId" clId="{FB0D47CB-F226-4702-AC03-2871F5456EEE}" dt="2022-02-21T23:03:17.952" v="4349" actId="20577"/>
        <pc:sldMkLst>
          <pc:docMk/>
          <pc:sldMk cId="2470598453" sldId="282"/>
        </pc:sldMkLst>
        <pc:spChg chg="mod">
          <ac:chgData name="Shawne Gambrill" userId="ff4548eeceb2eb71" providerId="LiveId" clId="{FB0D47CB-F226-4702-AC03-2871F5456EEE}" dt="2022-02-19T13:55:40.899" v="3952" actId="20577"/>
          <ac:spMkLst>
            <pc:docMk/>
            <pc:sldMk cId="2470598453" sldId="282"/>
            <ac:spMk id="2" creationId="{1CD839A4-8CBC-4058-8F5E-012FB28AE87A}"/>
          </ac:spMkLst>
        </pc:spChg>
        <pc:spChg chg="mod">
          <ac:chgData name="Shawne Gambrill" userId="ff4548eeceb2eb71" providerId="LiveId" clId="{FB0D47CB-F226-4702-AC03-2871F5456EEE}" dt="2022-02-21T23:03:17.952" v="4349" actId="20577"/>
          <ac:spMkLst>
            <pc:docMk/>
            <pc:sldMk cId="2470598453" sldId="282"/>
            <ac:spMk id="3" creationId="{2104A421-EBA9-49F2-8D52-822B58651453}"/>
          </ac:spMkLst>
        </pc:spChg>
        <pc:picChg chg="add mod">
          <ac:chgData name="Shawne Gambrill" userId="ff4548eeceb2eb71" providerId="LiveId" clId="{FB0D47CB-F226-4702-AC03-2871F5456EEE}" dt="2022-02-19T13:57:22.333" v="4055" actId="14100"/>
          <ac:picMkLst>
            <pc:docMk/>
            <pc:sldMk cId="2470598453" sldId="282"/>
            <ac:picMk id="4" creationId="{3623BB5D-3D6C-4232-B64B-3D49E9AAF3F6}"/>
          </ac:picMkLst>
        </pc:picChg>
        <pc:picChg chg="add mod">
          <ac:chgData name="Shawne Gambrill" userId="ff4548eeceb2eb71" providerId="LiveId" clId="{FB0D47CB-F226-4702-AC03-2871F5456EEE}" dt="2022-02-19T13:57:38.105" v="4057" actId="1076"/>
          <ac:picMkLst>
            <pc:docMk/>
            <pc:sldMk cId="2470598453" sldId="282"/>
            <ac:picMk id="5" creationId="{ABD2311A-4C9E-4422-81BD-8B12F057221D}"/>
          </ac:picMkLst>
        </pc:picChg>
      </pc:sldChg>
      <pc:sldChg chg="addSp delSp modSp mod">
        <pc:chgData name="Shawne Gambrill" userId="ff4548eeceb2eb71" providerId="LiveId" clId="{FB0D47CB-F226-4702-AC03-2871F5456EEE}" dt="2022-02-21T23:03:42.939" v="4350" actId="33524"/>
        <pc:sldMkLst>
          <pc:docMk/>
          <pc:sldMk cId="1787444873" sldId="283"/>
        </pc:sldMkLst>
        <pc:spChg chg="mod">
          <ac:chgData name="Shawne Gambrill" userId="ff4548eeceb2eb71" providerId="LiveId" clId="{FB0D47CB-F226-4702-AC03-2871F5456EEE}" dt="2022-02-19T13:58:06.325" v="4087" actId="20577"/>
          <ac:spMkLst>
            <pc:docMk/>
            <pc:sldMk cId="1787444873" sldId="283"/>
            <ac:spMk id="2" creationId="{1CD839A4-8CBC-4058-8F5E-012FB28AE87A}"/>
          </ac:spMkLst>
        </pc:spChg>
        <pc:spChg chg="mod">
          <ac:chgData name="Shawne Gambrill" userId="ff4548eeceb2eb71" providerId="LiveId" clId="{FB0D47CB-F226-4702-AC03-2871F5456EEE}" dt="2022-02-21T23:03:42.939" v="4350" actId="33524"/>
          <ac:spMkLst>
            <pc:docMk/>
            <pc:sldMk cId="1787444873" sldId="283"/>
            <ac:spMk id="3" creationId="{2104A421-EBA9-49F2-8D52-822B58651453}"/>
          </ac:spMkLst>
        </pc:spChg>
        <pc:picChg chg="del">
          <ac:chgData name="Shawne Gambrill" userId="ff4548eeceb2eb71" providerId="LiveId" clId="{FB0D47CB-F226-4702-AC03-2871F5456EEE}" dt="2022-02-19T13:58:11.377" v="4088" actId="21"/>
          <ac:picMkLst>
            <pc:docMk/>
            <pc:sldMk cId="1787444873" sldId="283"/>
            <ac:picMk id="4" creationId="{98FD01FA-CC18-4B0B-8C9C-4BBF29AAADC1}"/>
          </ac:picMkLst>
        </pc:picChg>
        <pc:picChg chg="add mod">
          <ac:chgData name="Shawne Gambrill" userId="ff4548eeceb2eb71" providerId="LiveId" clId="{FB0D47CB-F226-4702-AC03-2871F5456EEE}" dt="2022-02-19T13:59:34.558" v="4099" actId="1076"/>
          <ac:picMkLst>
            <pc:docMk/>
            <pc:sldMk cId="1787444873" sldId="283"/>
            <ac:picMk id="5" creationId="{6FB4DB8E-72A9-4B43-9FD4-5B4A116ADA31}"/>
          </ac:picMkLst>
        </pc:picChg>
      </pc:sldChg>
      <pc:sldChg chg="modSp mod">
        <pc:chgData name="Shawne Gambrill" userId="ff4548eeceb2eb71" providerId="LiveId" clId="{FB0D47CB-F226-4702-AC03-2871F5456EEE}" dt="2022-02-19T14:01:37.528" v="4221" actId="20577"/>
        <pc:sldMkLst>
          <pc:docMk/>
          <pc:sldMk cId="3309477753" sldId="284"/>
        </pc:sldMkLst>
        <pc:spChg chg="mod">
          <ac:chgData name="Shawne Gambrill" userId="ff4548eeceb2eb71" providerId="LiveId" clId="{FB0D47CB-F226-4702-AC03-2871F5456EEE}" dt="2022-02-19T14:01:37.528" v="4221" actId="20577"/>
          <ac:spMkLst>
            <pc:docMk/>
            <pc:sldMk cId="3309477753" sldId="284"/>
            <ac:spMk id="3" creationId="{B95734CE-D9FC-4851-9597-ACC9B020A0FD}"/>
          </ac:spMkLst>
        </pc:spChg>
      </pc:sldChg>
      <pc:sldChg chg="modSp mod">
        <pc:chgData name="Shawne Gambrill" userId="ff4548eeceb2eb71" providerId="LiveId" clId="{FB0D47CB-F226-4702-AC03-2871F5456EEE}" dt="2022-02-19T14:02:58.034" v="4325" actId="20577"/>
        <pc:sldMkLst>
          <pc:docMk/>
          <pc:sldMk cId="1266651989" sldId="285"/>
        </pc:sldMkLst>
        <pc:spChg chg="mod">
          <ac:chgData name="Shawne Gambrill" userId="ff4548eeceb2eb71" providerId="LiveId" clId="{FB0D47CB-F226-4702-AC03-2871F5456EEE}" dt="2022-02-19T14:02:58.034" v="4325" actId="20577"/>
          <ac:spMkLst>
            <pc:docMk/>
            <pc:sldMk cId="1266651989" sldId="285"/>
            <ac:spMk id="3" creationId="{B95734CE-D9FC-4851-9597-ACC9B020A0F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2/21/2022</a:t>
            </a:fld>
            <a:endParaRPr lang="en-US" dirty="0"/>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2/21/2022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dirty="0"/>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a:t>
            </a:fld>
            <a:endParaRPr lang="en-US" dirty="0"/>
          </a:p>
        </p:txBody>
      </p:sp>
    </p:spTree>
    <p:extLst>
      <p:ext uri="{BB962C8B-B14F-4D97-AF65-F5344CB8AC3E}">
        <p14:creationId xmlns:p14="http://schemas.microsoft.com/office/powerpoint/2010/main" val="43192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25</a:t>
            </a:fld>
            <a:endParaRPr lang="en-US" dirty="0"/>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2/21/2022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2/21/2022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2/21/2022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2/21/2022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2/21/2022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gital Connection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a:noAutofit/>
          </a:bodyPr>
          <a:lstStyle/>
          <a:p>
            <a:r>
              <a:rPr lang="en-US" sz="6000" dirty="0">
                <a:solidFill>
                  <a:schemeClr val="bg1"/>
                </a:solidFill>
              </a:rPr>
              <a:t>CEIS 110 </a:t>
            </a:r>
          </a:p>
        </p:txBody>
      </p:sp>
      <p:sp>
        <p:nvSpPr>
          <p:cNvPr id="3" name="Subtitle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a:normAutofit fontScale="70000" lnSpcReduction="20000"/>
          </a:bodyPr>
          <a:lstStyle/>
          <a:p>
            <a:r>
              <a:rPr lang="en-US" dirty="0">
                <a:solidFill>
                  <a:srgbClr val="7CEBFF"/>
                </a:solidFill>
              </a:rPr>
              <a:t>Introduction to programming</a:t>
            </a:r>
          </a:p>
          <a:p>
            <a:r>
              <a:rPr lang="en-US" dirty="0">
                <a:solidFill>
                  <a:srgbClr val="7CEBFF"/>
                </a:solidFill>
              </a:rPr>
              <a:t>Shawne Gambrill</a:t>
            </a: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55EE-837A-497F-A8D3-E666D57ACA2D}"/>
              </a:ext>
            </a:extLst>
          </p:cNvPr>
          <p:cNvSpPr>
            <a:spLocks noGrp="1"/>
          </p:cNvSpPr>
          <p:nvPr>
            <p:ph type="title"/>
          </p:nvPr>
        </p:nvSpPr>
        <p:spPr/>
        <p:txBody>
          <a:bodyPr/>
          <a:lstStyle/>
          <a:p>
            <a:r>
              <a:rPr lang="en-US" dirty="0"/>
              <a:t>Module 4 Project</a:t>
            </a:r>
          </a:p>
        </p:txBody>
      </p:sp>
      <p:sp>
        <p:nvSpPr>
          <p:cNvPr id="3" name="Content Placeholder 2">
            <a:extLst>
              <a:ext uri="{FF2B5EF4-FFF2-40B4-BE49-F238E27FC236}">
                <a16:creationId xmlns:a16="http://schemas.microsoft.com/office/drawing/2014/main" id="{B95734CE-D9FC-4851-9597-ACC9B020A0FD}"/>
              </a:ext>
            </a:extLst>
          </p:cNvPr>
          <p:cNvSpPr>
            <a:spLocks noGrp="1"/>
          </p:cNvSpPr>
          <p:nvPr>
            <p:ph idx="1"/>
          </p:nvPr>
        </p:nvSpPr>
        <p:spPr/>
        <p:txBody>
          <a:bodyPr/>
          <a:lstStyle/>
          <a:p>
            <a:r>
              <a:rPr lang="en-US" dirty="0"/>
              <a:t>In week 4 of this course, I queried the database using SQL.</a:t>
            </a:r>
          </a:p>
          <a:p>
            <a:r>
              <a:rPr lang="en-US" dirty="0"/>
              <a:t>The Project was completed using Anaconda Spyder IDE</a:t>
            </a:r>
          </a:p>
          <a:p>
            <a:r>
              <a:rPr lang="en-US" dirty="0"/>
              <a:t>The project focused on 2 objectives:</a:t>
            </a:r>
          </a:p>
          <a:p>
            <a:pPr lvl="1"/>
            <a:r>
              <a:rPr lang="en-US" dirty="0"/>
              <a:t>Connect to a database using Python</a:t>
            </a:r>
          </a:p>
          <a:p>
            <a:pPr lvl="1"/>
            <a:r>
              <a:rPr lang="en-US" dirty="0"/>
              <a:t>Execute a simple SQL SELECT query </a:t>
            </a:r>
          </a:p>
        </p:txBody>
      </p:sp>
    </p:spTree>
    <p:extLst>
      <p:ext uri="{BB962C8B-B14F-4D97-AF65-F5344CB8AC3E}">
        <p14:creationId xmlns:p14="http://schemas.microsoft.com/office/powerpoint/2010/main" val="180401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39A4-8CBC-4058-8F5E-012FB28AE87A}"/>
              </a:ext>
            </a:extLst>
          </p:cNvPr>
          <p:cNvSpPr>
            <a:spLocks noGrp="1"/>
          </p:cNvSpPr>
          <p:nvPr>
            <p:ph type="title"/>
          </p:nvPr>
        </p:nvSpPr>
        <p:spPr/>
        <p:txBody>
          <a:bodyPr/>
          <a:lstStyle/>
          <a:p>
            <a:r>
              <a:rPr lang="en-US" dirty="0"/>
              <a:t>Module 4 Project – Query to retrieve all columns and rows</a:t>
            </a:r>
          </a:p>
        </p:txBody>
      </p:sp>
      <p:sp>
        <p:nvSpPr>
          <p:cNvPr id="3" name="Content Placeholder 2">
            <a:extLst>
              <a:ext uri="{FF2B5EF4-FFF2-40B4-BE49-F238E27FC236}">
                <a16:creationId xmlns:a16="http://schemas.microsoft.com/office/drawing/2014/main" id="{2104A421-EBA9-49F2-8D52-822B58651453}"/>
              </a:ext>
            </a:extLst>
          </p:cNvPr>
          <p:cNvSpPr>
            <a:spLocks noGrp="1"/>
          </p:cNvSpPr>
          <p:nvPr>
            <p:ph idx="1"/>
          </p:nvPr>
        </p:nvSpPr>
        <p:spPr>
          <a:xfrm>
            <a:off x="461836" y="1948595"/>
            <a:ext cx="5514808" cy="1808926"/>
          </a:xfrm>
        </p:spPr>
        <p:txBody>
          <a:bodyPr/>
          <a:lstStyle/>
          <a:p>
            <a:r>
              <a:rPr lang="en-US" dirty="0"/>
              <a:t>Create a new Python file as QueryWeatherDB.py</a:t>
            </a:r>
          </a:p>
          <a:p>
            <a:pPr lvl="1"/>
            <a:r>
              <a:rPr lang="en-US" dirty="0"/>
              <a:t>Copy code into Python and run the program</a:t>
            </a:r>
          </a:p>
          <a:p>
            <a:pPr lvl="1"/>
            <a:r>
              <a:rPr lang="en-US" dirty="0"/>
              <a:t> View the data in the Console</a:t>
            </a:r>
          </a:p>
        </p:txBody>
      </p:sp>
      <p:pic>
        <p:nvPicPr>
          <p:cNvPr id="4" name="Picture 3">
            <a:extLst>
              <a:ext uri="{FF2B5EF4-FFF2-40B4-BE49-F238E27FC236}">
                <a16:creationId xmlns:a16="http://schemas.microsoft.com/office/drawing/2014/main" id="{7B73C8A1-A4A3-4FD9-B238-DAA3F76EB3CB}"/>
              </a:ext>
            </a:extLst>
          </p:cNvPr>
          <p:cNvPicPr>
            <a:picLocks noChangeAspect="1"/>
          </p:cNvPicPr>
          <p:nvPr/>
        </p:nvPicPr>
        <p:blipFill>
          <a:blip r:embed="rId2"/>
          <a:srcRect/>
          <a:stretch/>
        </p:blipFill>
        <p:spPr>
          <a:xfrm>
            <a:off x="8143068" y="1823434"/>
            <a:ext cx="3587096" cy="3868175"/>
          </a:xfrm>
          <a:prstGeom prst="rect">
            <a:avLst/>
          </a:prstGeom>
        </p:spPr>
      </p:pic>
      <p:pic>
        <p:nvPicPr>
          <p:cNvPr id="8" name="Picture 7" descr="Text&#10;&#10;Description automatically generated">
            <a:extLst>
              <a:ext uri="{FF2B5EF4-FFF2-40B4-BE49-F238E27FC236}">
                <a16:creationId xmlns:a16="http://schemas.microsoft.com/office/drawing/2014/main" id="{EB437716-2F07-4E35-A6D1-E07C9C716D51}"/>
              </a:ext>
            </a:extLst>
          </p:cNvPr>
          <p:cNvPicPr>
            <a:picLocks noChangeAspect="1"/>
          </p:cNvPicPr>
          <p:nvPr/>
        </p:nvPicPr>
        <p:blipFill>
          <a:blip r:embed="rId3"/>
          <a:stretch>
            <a:fillRect/>
          </a:stretch>
        </p:blipFill>
        <p:spPr>
          <a:xfrm>
            <a:off x="693319" y="3429000"/>
            <a:ext cx="7426303" cy="3439551"/>
          </a:xfrm>
          <a:prstGeom prst="rect">
            <a:avLst/>
          </a:prstGeom>
        </p:spPr>
      </p:pic>
    </p:spTree>
    <p:extLst>
      <p:ext uri="{BB962C8B-B14F-4D97-AF65-F5344CB8AC3E}">
        <p14:creationId xmlns:p14="http://schemas.microsoft.com/office/powerpoint/2010/main" val="3382257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A3D3-754C-4605-A851-09B5FB976A33}"/>
              </a:ext>
            </a:extLst>
          </p:cNvPr>
          <p:cNvSpPr>
            <a:spLocks noGrp="1"/>
          </p:cNvSpPr>
          <p:nvPr>
            <p:ph type="title"/>
          </p:nvPr>
        </p:nvSpPr>
        <p:spPr/>
        <p:txBody>
          <a:bodyPr/>
          <a:lstStyle/>
          <a:p>
            <a:r>
              <a:rPr lang="en-US" dirty="0"/>
              <a:t>Module 4 Project – Query to retrieve lowest and highest temperatures</a:t>
            </a:r>
          </a:p>
        </p:txBody>
      </p:sp>
      <p:sp>
        <p:nvSpPr>
          <p:cNvPr id="3" name="Content Placeholder 2">
            <a:extLst>
              <a:ext uri="{FF2B5EF4-FFF2-40B4-BE49-F238E27FC236}">
                <a16:creationId xmlns:a16="http://schemas.microsoft.com/office/drawing/2014/main" id="{90ED1B52-8C71-4B61-8E81-D43CAA97DEE6}"/>
              </a:ext>
            </a:extLst>
          </p:cNvPr>
          <p:cNvSpPr>
            <a:spLocks noGrp="1"/>
          </p:cNvSpPr>
          <p:nvPr>
            <p:ph idx="1"/>
          </p:nvPr>
        </p:nvSpPr>
        <p:spPr>
          <a:xfrm>
            <a:off x="581192" y="1871003"/>
            <a:ext cx="11029616" cy="1350499"/>
          </a:xfrm>
        </p:spPr>
        <p:txBody>
          <a:bodyPr>
            <a:normAutofit/>
          </a:bodyPr>
          <a:lstStyle/>
          <a:p>
            <a:r>
              <a:rPr lang="en-US" dirty="0"/>
              <a:t>Change the </a:t>
            </a:r>
            <a:r>
              <a:rPr lang="en-US" dirty="0" err="1"/>
              <a:t>selectCmd</a:t>
            </a:r>
            <a:r>
              <a:rPr lang="en-US" dirty="0"/>
              <a:t> line to:</a:t>
            </a:r>
          </a:p>
          <a:p>
            <a:pPr lvl="1"/>
            <a:r>
              <a:rPr lang="en-US" dirty="0"/>
              <a:t>selectCMD=“SELECT MIN(temperature), MAX(temperature) FROM observations;”</a:t>
            </a:r>
          </a:p>
          <a:p>
            <a:r>
              <a:rPr lang="en-US" dirty="0"/>
              <a:t>Verify the data that is shown in the console</a:t>
            </a:r>
          </a:p>
        </p:txBody>
      </p:sp>
      <p:pic>
        <p:nvPicPr>
          <p:cNvPr id="4" name="Picture 3">
            <a:extLst>
              <a:ext uri="{FF2B5EF4-FFF2-40B4-BE49-F238E27FC236}">
                <a16:creationId xmlns:a16="http://schemas.microsoft.com/office/drawing/2014/main" id="{324142E8-E246-4D91-8C14-76AE26D5F907}"/>
              </a:ext>
            </a:extLst>
          </p:cNvPr>
          <p:cNvPicPr>
            <a:picLocks noChangeAspect="1"/>
          </p:cNvPicPr>
          <p:nvPr/>
        </p:nvPicPr>
        <p:blipFill>
          <a:blip r:embed="rId2"/>
          <a:srcRect/>
          <a:stretch/>
        </p:blipFill>
        <p:spPr>
          <a:xfrm>
            <a:off x="1859471" y="3429000"/>
            <a:ext cx="8473057" cy="3171933"/>
          </a:xfrm>
          <a:prstGeom prst="rect">
            <a:avLst/>
          </a:prstGeom>
        </p:spPr>
      </p:pic>
    </p:spTree>
    <p:extLst>
      <p:ext uri="{BB962C8B-B14F-4D97-AF65-F5344CB8AC3E}">
        <p14:creationId xmlns:p14="http://schemas.microsoft.com/office/powerpoint/2010/main" val="346126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52A5-470B-46E9-9193-2E68D604DAF1}"/>
              </a:ext>
            </a:extLst>
          </p:cNvPr>
          <p:cNvSpPr>
            <a:spLocks noGrp="1"/>
          </p:cNvSpPr>
          <p:nvPr>
            <p:ph type="title"/>
          </p:nvPr>
        </p:nvSpPr>
        <p:spPr/>
        <p:txBody>
          <a:bodyPr/>
          <a:lstStyle/>
          <a:p>
            <a:r>
              <a:rPr lang="en-US" dirty="0"/>
              <a:t>Module 4 Project – Query to retrieve all clear days</a:t>
            </a:r>
          </a:p>
        </p:txBody>
      </p:sp>
      <p:sp>
        <p:nvSpPr>
          <p:cNvPr id="3" name="Content Placeholder 2">
            <a:extLst>
              <a:ext uri="{FF2B5EF4-FFF2-40B4-BE49-F238E27FC236}">
                <a16:creationId xmlns:a16="http://schemas.microsoft.com/office/drawing/2014/main" id="{EB2D5CCC-469E-4E7F-98DE-E79298FE8502}"/>
              </a:ext>
            </a:extLst>
          </p:cNvPr>
          <p:cNvSpPr>
            <a:spLocks noGrp="1"/>
          </p:cNvSpPr>
          <p:nvPr>
            <p:ph idx="1"/>
          </p:nvPr>
        </p:nvSpPr>
        <p:spPr>
          <a:xfrm>
            <a:off x="581192" y="1902817"/>
            <a:ext cx="11029616" cy="1635514"/>
          </a:xfrm>
        </p:spPr>
        <p:txBody>
          <a:bodyPr/>
          <a:lstStyle/>
          <a:p>
            <a:r>
              <a:rPr lang="en-US" dirty="0"/>
              <a:t>Change the selectCMD line to:</a:t>
            </a:r>
          </a:p>
          <a:p>
            <a:pPr lvl="1"/>
            <a:r>
              <a:rPr lang="en-US" dirty="0"/>
              <a:t>selectCMD=“SELECT temperature, windspeed, textDescription FROM observations where textDescription = ‘Clear’;”</a:t>
            </a:r>
          </a:p>
          <a:p>
            <a:pPr lvl="1"/>
            <a:r>
              <a:rPr lang="en-US" dirty="0"/>
              <a:t>Verify data in the console</a:t>
            </a:r>
          </a:p>
        </p:txBody>
      </p:sp>
      <p:pic>
        <p:nvPicPr>
          <p:cNvPr id="4" name="Picture 3">
            <a:extLst>
              <a:ext uri="{FF2B5EF4-FFF2-40B4-BE49-F238E27FC236}">
                <a16:creationId xmlns:a16="http://schemas.microsoft.com/office/drawing/2014/main" id="{08E77613-4B25-490A-89D2-E5BC978942C2}"/>
              </a:ext>
            </a:extLst>
          </p:cNvPr>
          <p:cNvPicPr>
            <a:picLocks noChangeAspect="1"/>
          </p:cNvPicPr>
          <p:nvPr/>
        </p:nvPicPr>
        <p:blipFill>
          <a:blip r:embed="rId2"/>
          <a:srcRect/>
          <a:stretch/>
        </p:blipFill>
        <p:spPr>
          <a:xfrm>
            <a:off x="2326665" y="3380547"/>
            <a:ext cx="7538670" cy="3477453"/>
          </a:xfrm>
          <a:prstGeom prst="rect">
            <a:avLst/>
          </a:prstGeom>
        </p:spPr>
      </p:pic>
    </p:spTree>
    <p:extLst>
      <p:ext uri="{BB962C8B-B14F-4D97-AF65-F5344CB8AC3E}">
        <p14:creationId xmlns:p14="http://schemas.microsoft.com/office/powerpoint/2010/main" val="3376162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55EE-837A-497F-A8D3-E666D57ACA2D}"/>
              </a:ext>
            </a:extLst>
          </p:cNvPr>
          <p:cNvSpPr>
            <a:spLocks noGrp="1"/>
          </p:cNvSpPr>
          <p:nvPr>
            <p:ph type="title"/>
          </p:nvPr>
        </p:nvSpPr>
        <p:spPr/>
        <p:txBody>
          <a:bodyPr/>
          <a:lstStyle/>
          <a:p>
            <a:r>
              <a:rPr lang="en-US" dirty="0"/>
              <a:t>Module 5 Project</a:t>
            </a:r>
          </a:p>
        </p:txBody>
      </p:sp>
      <p:sp>
        <p:nvSpPr>
          <p:cNvPr id="3" name="Content Placeholder 2">
            <a:extLst>
              <a:ext uri="{FF2B5EF4-FFF2-40B4-BE49-F238E27FC236}">
                <a16:creationId xmlns:a16="http://schemas.microsoft.com/office/drawing/2014/main" id="{B95734CE-D9FC-4851-9597-ACC9B020A0FD}"/>
              </a:ext>
            </a:extLst>
          </p:cNvPr>
          <p:cNvSpPr>
            <a:spLocks noGrp="1"/>
          </p:cNvSpPr>
          <p:nvPr>
            <p:ph idx="1"/>
          </p:nvPr>
        </p:nvSpPr>
        <p:spPr/>
        <p:txBody>
          <a:bodyPr/>
          <a:lstStyle/>
          <a:p>
            <a:r>
              <a:rPr lang="en-US" dirty="0"/>
              <a:t>In week 5 of this course, I learned about Querying and Manipulating Data with SQL and Python.</a:t>
            </a:r>
          </a:p>
          <a:p>
            <a:r>
              <a:rPr lang="en-US" dirty="0"/>
              <a:t>The Project was completed using Anaconda Spyder IDE and Microsoft Excel</a:t>
            </a:r>
          </a:p>
          <a:p>
            <a:r>
              <a:rPr lang="en-US" dirty="0"/>
              <a:t>The project focused on 4 objectives:</a:t>
            </a:r>
          </a:p>
          <a:p>
            <a:pPr lvl="1"/>
            <a:r>
              <a:rPr lang="en-US" dirty="0"/>
              <a:t>Retrieve data from a database with an embedded SQL query in Python</a:t>
            </a:r>
          </a:p>
          <a:p>
            <a:pPr lvl="1"/>
            <a:r>
              <a:rPr lang="en-US" dirty="0"/>
              <a:t>Cleanse data and manipulate data from a database in Python</a:t>
            </a:r>
          </a:p>
          <a:p>
            <a:pPr lvl="1"/>
            <a:r>
              <a:rPr lang="en-US" dirty="0"/>
              <a:t>Save data as a CSV file</a:t>
            </a:r>
          </a:p>
          <a:p>
            <a:pPr lvl="1"/>
            <a:r>
              <a:rPr lang="en-US" dirty="0"/>
              <a:t>Open data in Excel and create a chart</a:t>
            </a:r>
          </a:p>
          <a:p>
            <a:pPr lvl="1"/>
            <a:endParaRPr lang="en-US" dirty="0"/>
          </a:p>
        </p:txBody>
      </p:sp>
    </p:spTree>
    <p:extLst>
      <p:ext uri="{BB962C8B-B14F-4D97-AF65-F5344CB8AC3E}">
        <p14:creationId xmlns:p14="http://schemas.microsoft.com/office/powerpoint/2010/main" val="2030543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39A4-8CBC-4058-8F5E-012FB28AE87A}"/>
              </a:ext>
            </a:extLst>
          </p:cNvPr>
          <p:cNvSpPr>
            <a:spLocks noGrp="1"/>
          </p:cNvSpPr>
          <p:nvPr>
            <p:ph type="title"/>
          </p:nvPr>
        </p:nvSpPr>
        <p:spPr/>
        <p:txBody>
          <a:bodyPr/>
          <a:lstStyle/>
          <a:p>
            <a:r>
              <a:rPr lang="en-US" dirty="0"/>
              <a:t>Module 5 Project – Creating a program to retrieve Data</a:t>
            </a:r>
          </a:p>
        </p:txBody>
      </p:sp>
      <p:sp>
        <p:nvSpPr>
          <p:cNvPr id="3" name="Content Placeholder 2">
            <a:extLst>
              <a:ext uri="{FF2B5EF4-FFF2-40B4-BE49-F238E27FC236}">
                <a16:creationId xmlns:a16="http://schemas.microsoft.com/office/drawing/2014/main" id="{2104A421-EBA9-49F2-8D52-822B58651453}"/>
              </a:ext>
            </a:extLst>
          </p:cNvPr>
          <p:cNvSpPr>
            <a:spLocks noGrp="1"/>
          </p:cNvSpPr>
          <p:nvPr>
            <p:ph idx="1"/>
          </p:nvPr>
        </p:nvSpPr>
        <p:spPr>
          <a:xfrm>
            <a:off x="581192" y="2287669"/>
            <a:ext cx="4944965" cy="3779848"/>
          </a:xfrm>
        </p:spPr>
        <p:txBody>
          <a:bodyPr>
            <a:normAutofit/>
          </a:bodyPr>
          <a:lstStyle/>
          <a:p>
            <a:r>
              <a:rPr lang="en-US" dirty="0"/>
              <a:t>Create an ExtractTempHumidity.py program:</a:t>
            </a:r>
          </a:p>
          <a:p>
            <a:pPr lvl="1"/>
            <a:r>
              <a:rPr lang="en-US" dirty="0"/>
              <a:t>Create program to retrieve just temperature and humidity</a:t>
            </a:r>
          </a:p>
          <a:p>
            <a:pPr lvl="1"/>
            <a:endParaRPr lang="en-US" dirty="0"/>
          </a:p>
        </p:txBody>
      </p:sp>
      <p:pic>
        <p:nvPicPr>
          <p:cNvPr id="5" name="Picture 4">
            <a:extLst>
              <a:ext uri="{FF2B5EF4-FFF2-40B4-BE49-F238E27FC236}">
                <a16:creationId xmlns:a16="http://schemas.microsoft.com/office/drawing/2014/main" id="{6DCED55D-F3A1-40DB-9DF0-A36EEB162F0D}"/>
              </a:ext>
            </a:extLst>
          </p:cNvPr>
          <p:cNvPicPr>
            <a:picLocks noChangeAspect="1"/>
          </p:cNvPicPr>
          <p:nvPr/>
        </p:nvPicPr>
        <p:blipFill>
          <a:blip r:embed="rId2"/>
          <a:srcRect/>
          <a:stretch/>
        </p:blipFill>
        <p:spPr>
          <a:xfrm>
            <a:off x="6983896" y="1840061"/>
            <a:ext cx="3511825" cy="4998426"/>
          </a:xfrm>
          <a:prstGeom prst="rect">
            <a:avLst/>
          </a:prstGeom>
        </p:spPr>
      </p:pic>
    </p:spTree>
    <p:extLst>
      <p:ext uri="{BB962C8B-B14F-4D97-AF65-F5344CB8AC3E}">
        <p14:creationId xmlns:p14="http://schemas.microsoft.com/office/powerpoint/2010/main" val="919846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39A4-8CBC-4058-8F5E-012FB28AE87A}"/>
              </a:ext>
            </a:extLst>
          </p:cNvPr>
          <p:cNvSpPr>
            <a:spLocks noGrp="1"/>
          </p:cNvSpPr>
          <p:nvPr>
            <p:ph type="title"/>
          </p:nvPr>
        </p:nvSpPr>
        <p:spPr/>
        <p:txBody>
          <a:bodyPr/>
          <a:lstStyle/>
          <a:p>
            <a:r>
              <a:rPr lang="en-US" dirty="0"/>
              <a:t>Module 5 Project – Retrieve and Convert data to csv</a:t>
            </a:r>
          </a:p>
        </p:txBody>
      </p:sp>
      <p:sp>
        <p:nvSpPr>
          <p:cNvPr id="3" name="Content Placeholder 2">
            <a:extLst>
              <a:ext uri="{FF2B5EF4-FFF2-40B4-BE49-F238E27FC236}">
                <a16:creationId xmlns:a16="http://schemas.microsoft.com/office/drawing/2014/main" id="{2104A421-EBA9-49F2-8D52-822B58651453}"/>
              </a:ext>
            </a:extLst>
          </p:cNvPr>
          <p:cNvSpPr>
            <a:spLocks noGrp="1"/>
          </p:cNvSpPr>
          <p:nvPr>
            <p:ph idx="1"/>
          </p:nvPr>
        </p:nvSpPr>
        <p:spPr>
          <a:xfrm>
            <a:off x="581192" y="2477541"/>
            <a:ext cx="4958217" cy="3678303"/>
          </a:xfrm>
        </p:spPr>
        <p:txBody>
          <a:bodyPr>
            <a:normAutofit/>
          </a:bodyPr>
          <a:lstStyle/>
          <a:p>
            <a:r>
              <a:rPr lang="en-US" dirty="0"/>
              <a:t>Retrieve data from the CSV file that was created by Python:</a:t>
            </a:r>
          </a:p>
          <a:p>
            <a:pPr lvl="1"/>
            <a:r>
              <a:rPr lang="en-US" dirty="0"/>
              <a:t>Open the formatdata.csv file that was created</a:t>
            </a:r>
          </a:p>
          <a:p>
            <a:pPr lvl="1"/>
            <a:r>
              <a:rPr lang="en-US" dirty="0"/>
              <a:t>Save the file as an .xlsx file type</a:t>
            </a:r>
          </a:p>
          <a:p>
            <a:pPr lvl="1"/>
            <a:r>
              <a:rPr lang="en-US" dirty="0"/>
              <a:t>Open the newly created Excel Workbook file</a:t>
            </a:r>
          </a:p>
        </p:txBody>
      </p:sp>
      <p:pic>
        <p:nvPicPr>
          <p:cNvPr id="5" name="Picture 4" descr="Graphical user interface, application, table, Excel&#10;&#10;Description automatically generated">
            <a:extLst>
              <a:ext uri="{FF2B5EF4-FFF2-40B4-BE49-F238E27FC236}">
                <a16:creationId xmlns:a16="http://schemas.microsoft.com/office/drawing/2014/main" id="{179E956A-6B60-4359-953E-709387EC7F17}"/>
              </a:ext>
            </a:extLst>
          </p:cNvPr>
          <p:cNvPicPr>
            <a:picLocks noChangeAspect="1"/>
          </p:cNvPicPr>
          <p:nvPr/>
        </p:nvPicPr>
        <p:blipFill>
          <a:blip r:embed="rId2"/>
          <a:stretch>
            <a:fillRect/>
          </a:stretch>
        </p:blipFill>
        <p:spPr>
          <a:xfrm>
            <a:off x="5385125" y="2314394"/>
            <a:ext cx="6806875" cy="3521316"/>
          </a:xfrm>
          <a:prstGeom prst="rect">
            <a:avLst/>
          </a:prstGeom>
        </p:spPr>
      </p:pic>
    </p:spTree>
    <p:extLst>
      <p:ext uri="{BB962C8B-B14F-4D97-AF65-F5344CB8AC3E}">
        <p14:creationId xmlns:p14="http://schemas.microsoft.com/office/powerpoint/2010/main" val="4204997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39A4-8CBC-4058-8F5E-012FB28AE87A}"/>
              </a:ext>
            </a:extLst>
          </p:cNvPr>
          <p:cNvSpPr>
            <a:spLocks noGrp="1"/>
          </p:cNvSpPr>
          <p:nvPr>
            <p:ph type="title"/>
          </p:nvPr>
        </p:nvSpPr>
        <p:spPr/>
        <p:txBody>
          <a:bodyPr/>
          <a:lstStyle/>
          <a:p>
            <a:r>
              <a:rPr lang="en-US" dirty="0"/>
              <a:t>Module 5 Project – Create a chart with the data</a:t>
            </a:r>
          </a:p>
        </p:txBody>
      </p:sp>
      <p:sp>
        <p:nvSpPr>
          <p:cNvPr id="3" name="Content Placeholder 2">
            <a:extLst>
              <a:ext uri="{FF2B5EF4-FFF2-40B4-BE49-F238E27FC236}">
                <a16:creationId xmlns:a16="http://schemas.microsoft.com/office/drawing/2014/main" id="{2104A421-EBA9-49F2-8D52-822B58651453}"/>
              </a:ext>
            </a:extLst>
          </p:cNvPr>
          <p:cNvSpPr>
            <a:spLocks noGrp="1"/>
          </p:cNvSpPr>
          <p:nvPr>
            <p:ph idx="1"/>
          </p:nvPr>
        </p:nvSpPr>
        <p:spPr>
          <a:xfrm>
            <a:off x="581191" y="2287669"/>
            <a:ext cx="5137507" cy="4012978"/>
          </a:xfrm>
        </p:spPr>
        <p:txBody>
          <a:bodyPr>
            <a:normAutofit/>
          </a:bodyPr>
          <a:lstStyle/>
          <a:p>
            <a:r>
              <a:rPr lang="en-US" dirty="0"/>
              <a:t>Create a Temperature and Humidity Chart:</a:t>
            </a:r>
          </a:p>
          <a:p>
            <a:pPr lvl="1"/>
            <a:r>
              <a:rPr lang="en-US" dirty="0"/>
              <a:t>Select all data in the workbook</a:t>
            </a:r>
          </a:p>
          <a:p>
            <a:pPr lvl="1"/>
            <a:r>
              <a:rPr lang="en-US" dirty="0"/>
              <a:t>Create a line chart</a:t>
            </a:r>
          </a:p>
          <a:p>
            <a:pPr lvl="1"/>
            <a:r>
              <a:rPr lang="en-US" dirty="0"/>
              <a:t>Change title to Temperature and Humidity</a:t>
            </a:r>
          </a:p>
        </p:txBody>
      </p:sp>
      <p:pic>
        <p:nvPicPr>
          <p:cNvPr id="4" name="Picture 3">
            <a:extLst>
              <a:ext uri="{FF2B5EF4-FFF2-40B4-BE49-F238E27FC236}">
                <a16:creationId xmlns:a16="http://schemas.microsoft.com/office/drawing/2014/main" id="{040894F6-7F3A-45F0-82D9-869D3159D2B8}"/>
              </a:ext>
            </a:extLst>
          </p:cNvPr>
          <p:cNvPicPr>
            <a:picLocks noChangeAspect="1"/>
          </p:cNvPicPr>
          <p:nvPr/>
        </p:nvPicPr>
        <p:blipFill>
          <a:blip r:embed="rId2"/>
          <a:srcRect/>
          <a:stretch/>
        </p:blipFill>
        <p:spPr>
          <a:xfrm>
            <a:off x="5718699" y="2696599"/>
            <a:ext cx="5892109" cy="3195117"/>
          </a:xfrm>
          <a:prstGeom prst="rect">
            <a:avLst/>
          </a:prstGeom>
        </p:spPr>
      </p:pic>
    </p:spTree>
    <p:extLst>
      <p:ext uri="{BB962C8B-B14F-4D97-AF65-F5344CB8AC3E}">
        <p14:creationId xmlns:p14="http://schemas.microsoft.com/office/powerpoint/2010/main" val="364952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55EE-837A-497F-A8D3-E666D57ACA2D}"/>
              </a:ext>
            </a:extLst>
          </p:cNvPr>
          <p:cNvSpPr>
            <a:spLocks noGrp="1"/>
          </p:cNvSpPr>
          <p:nvPr>
            <p:ph type="title"/>
          </p:nvPr>
        </p:nvSpPr>
        <p:spPr/>
        <p:txBody>
          <a:bodyPr/>
          <a:lstStyle/>
          <a:p>
            <a:r>
              <a:rPr lang="en-US" dirty="0"/>
              <a:t>Module 6 Project</a:t>
            </a:r>
          </a:p>
        </p:txBody>
      </p:sp>
      <p:sp>
        <p:nvSpPr>
          <p:cNvPr id="3" name="Content Placeholder 2">
            <a:extLst>
              <a:ext uri="{FF2B5EF4-FFF2-40B4-BE49-F238E27FC236}">
                <a16:creationId xmlns:a16="http://schemas.microsoft.com/office/drawing/2014/main" id="{B95734CE-D9FC-4851-9597-ACC9B020A0FD}"/>
              </a:ext>
            </a:extLst>
          </p:cNvPr>
          <p:cNvSpPr>
            <a:spLocks noGrp="1"/>
          </p:cNvSpPr>
          <p:nvPr>
            <p:ph idx="1"/>
          </p:nvPr>
        </p:nvSpPr>
        <p:spPr/>
        <p:txBody>
          <a:bodyPr/>
          <a:lstStyle/>
          <a:p>
            <a:r>
              <a:rPr lang="en-US" dirty="0"/>
              <a:t>In week 6 of this course, I developed Graphical Models and Interpreted the Results.</a:t>
            </a:r>
          </a:p>
          <a:p>
            <a:r>
              <a:rPr lang="en-US" dirty="0"/>
              <a:t>The Project was completed using Anaconda Spyder IDE</a:t>
            </a:r>
          </a:p>
          <a:p>
            <a:r>
              <a:rPr lang="en-US" dirty="0"/>
              <a:t>The project focused on 3 objectives:</a:t>
            </a:r>
          </a:p>
          <a:p>
            <a:pPr lvl="1"/>
            <a:r>
              <a:rPr lang="en-US" dirty="0"/>
              <a:t>Use Python data analytics modules</a:t>
            </a:r>
          </a:p>
          <a:p>
            <a:pPr lvl="1"/>
            <a:r>
              <a:rPr lang="en-US" dirty="0"/>
              <a:t>Compare data at different times</a:t>
            </a:r>
          </a:p>
          <a:p>
            <a:pPr lvl="1"/>
            <a:r>
              <a:rPr lang="en-US" dirty="0"/>
              <a:t>Use data analytics to interpret and analyze data from a database</a:t>
            </a:r>
          </a:p>
          <a:p>
            <a:pPr lvl="1"/>
            <a:endParaRPr lang="en-US" dirty="0"/>
          </a:p>
        </p:txBody>
      </p:sp>
    </p:spTree>
    <p:extLst>
      <p:ext uri="{BB962C8B-B14F-4D97-AF65-F5344CB8AC3E}">
        <p14:creationId xmlns:p14="http://schemas.microsoft.com/office/powerpoint/2010/main" val="380166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39A4-8CBC-4058-8F5E-012FB28AE87A}"/>
              </a:ext>
            </a:extLst>
          </p:cNvPr>
          <p:cNvSpPr>
            <a:spLocks noGrp="1"/>
          </p:cNvSpPr>
          <p:nvPr>
            <p:ph type="title"/>
          </p:nvPr>
        </p:nvSpPr>
        <p:spPr/>
        <p:txBody>
          <a:bodyPr/>
          <a:lstStyle/>
          <a:p>
            <a:r>
              <a:rPr lang="en-US" dirty="0"/>
              <a:t>Module 6 Project – Create a Box Plot</a:t>
            </a:r>
          </a:p>
        </p:txBody>
      </p:sp>
      <p:sp>
        <p:nvSpPr>
          <p:cNvPr id="3" name="Content Placeholder 2">
            <a:extLst>
              <a:ext uri="{FF2B5EF4-FFF2-40B4-BE49-F238E27FC236}">
                <a16:creationId xmlns:a16="http://schemas.microsoft.com/office/drawing/2014/main" id="{2104A421-EBA9-49F2-8D52-822B58651453}"/>
              </a:ext>
            </a:extLst>
          </p:cNvPr>
          <p:cNvSpPr>
            <a:spLocks noGrp="1"/>
          </p:cNvSpPr>
          <p:nvPr>
            <p:ph idx="1"/>
          </p:nvPr>
        </p:nvSpPr>
        <p:spPr>
          <a:xfrm>
            <a:off x="581192" y="2353930"/>
            <a:ext cx="4103350" cy="3678303"/>
          </a:xfrm>
        </p:spPr>
        <p:txBody>
          <a:bodyPr>
            <a:normAutofit/>
          </a:bodyPr>
          <a:lstStyle/>
          <a:p>
            <a:endParaRPr lang="en-US" dirty="0"/>
          </a:p>
          <a:p>
            <a:pPr lvl="1"/>
            <a:endParaRPr lang="en-US" dirty="0"/>
          </a:p>
        </p:txBody>
      </p:sp>
      <p:sp>
        <p:nvSpPr>
          <p:cNvPr id="4" name="Content Placeholder 2">
            <a:extLst>
              <a:ext uri="{FF2B5EF4-FFF2-40B4-BE49-F238E27FC236}">
                <a16:creationId xmlns:a16="http://schemas.microsoft.com/office/drawing/2014/main" id="{823122D8-A00B-4ED8-B0BB-D876C511BB05}"/>
              </a:ext>
            </a:extLst>
          </p:cNvPr>
          <p:cNvSpPr txBox="1">
            <a:spLocks/>
          </p:cNvSpPr>
          <p:nvPr/>
        </p:nvSpPr>
        <p:spPr>
          <a:xfrm>
            <a:off x="733592" y="2506330"/>
            <a:ext cx="4274506" cy="250652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Create a Box Plot in Python</a:t>
            </a:r>
          </a:p>
          <a:p>
            <a:pPr lvl="1"/>
            <a:r>
              <a:rPr lang="en-US" dirty="0"/>
              <a:t>Import pandas</a:t>
            </a:r>
          </a:p>
          <a:p>
            <a:pPr lvl="1"/>
            <a:r>
              <a:rPr lang="en-US" dirty="0"/>
              <a:t>Import matplotlib.pyplot </a:t>
            </a:r>
          </a:p>
          <a:p>
            <a:pPr lvl="1"/>
            <a:r>
              <a:rPr lang="en-US" dirty="0"/>
              <a:t>Write code to create a box plot of temperatures for period 2 data</a:t>
            </a:r>
          </a:p>
          <a:p>
            <a:pPr lvl="1"/>
            <a:endParaRPr lang="en-US" dirty="0"/>
          </a:p>
        </p:txBody>
      </p:sp>
      <p:pic>
        <p:nvPicPr>
          <p:cNvPr id="6" name="Picture 5" descr="Text&#10;&#10;Description automatically generated">
            <a:extLst>
              <a:ext uri="{FF2B5EF4-FFF2-40B4-BE49-F238E27FC236}">
                <a16:creationId xmlns:a16="http://schemas.microsoft.com/office/drawing/2014/main" id="{AE0D33F9-83B3-4335-ABB7-29A84AFB1E54}"/>
              </a:ext>
            </a:extLst>
          </p:cNvPr>
          <p:cNvPicPr>
            <a:picLocks noChangeAspect="1"/>
          </p:cNvPicPr>
          <p:nvPr/>
        </p:nvPicPr>
        <p:blipFill>
          <a:blip r:embed="rId2"/>
          <a:stretch>
            <a:fillRect/>
          </a:stretch>
        </p:blipFill>
        <p:spPr>
          <a:xfrm>
            <a:off x="952280" y="5012857"/>
            <a:ext cx="4829175" cy="1809750"/>
          </a:xfrm>
          <a:prstGeom prst="rect">
            <a:avLst/>
          </a:prstGeom>
        </p:spPr>
      </p:pic>
      <p:pic>
        <p:nvPicPr>
          <p:cNvPr id="7" name="Picture 6">
            <a:extLst>
              <a:ext uri="{FF2B5EF4-FFF2-40B4-BE49-F238E27FC236}">
                <a16:creationId xmlns:a16="http://schemas.microsoft.com/office/drawing/2014/main" id="{45AE9911-8598-4877-9F32-D68E63C2992A}"/>
              </a:ext>
            </a:extLst>
          </p:cNvPr>
          <p:cNvPicPr>
            <a:picLocks noChangeAspect="1"/>
          </p:cNvPicPr>
          <p:nvPr/>
        </p:nvPicPr>
        <p:blipFill>
          <a:blip r:embed="rId3"/>
          <a:stretch>
            <a:fillRect/>
          </a:stretch>
        </p:blipFill>
        <p:spPr>
          <a:xfrm>
            <a:off x="6453945" y="2353930"/>
            <a:ext cx="4785775" cy="3517697"/>
          </a:xfrm>
          <a:prstGeom prst="rect">
            <a:avLst/>
          </a:prstGeom>
        </p:spPr>
      </p:pic>
    </p:spTree>
    <p:extLst>
      <p:ext uri="{BB962C8B-B14F-4D97-AF65-F5344CB8AC3E}">
        <p14:creationId xmlns:p14="http://schemas.microsoft.com/office/powerpoint/2010/main" val="366084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FDA9692-ECDC-4B59-86B2-8C90FDE1A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2C05506-42A1-49C0-9D87-081CCD902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B040558-A365-4CCE-92FA-5A48CD98F9C9}"/>
              </a:ext>
            </a:extLst>
          </p:cNvPr>
          <p:cNvSpPr>
            <a:spLocks noGrp="1"/>
          </p:cNvSpPr>
          <p:nvPr>
            <p:ph type="title"/>
          </p:nvPr>
        </p:nvSpPr>
        <p:spPr>
          <a:xfrm>
            <a:off x="581192" y="5264487"/>
            <a:ext cx="11029616" cy="718870"/>
          </a:xfrm>
        </p:spPr>
        <p:txBody>
          <a:bodyPr>
            <a:normAutofit/>
          </a:bodyPr>
          <a:lstStyle/>
          <a:p>
            <a:r>
              <a:rPr lang="en-US" dirty="0">
                <a:solidFill>
                  <a:srgbClr val="FFFEFF"/>
                </a:solidFill>
              </a:rPr>
              <a:t>Introduction and Class Overview</a:t>
            </a:r>
          </a:p>
        </p:txBody>
      </p:sp>
      <p:sp>
        <p:nvSpPr>
          <p:cNvPr id="5" name="Content Placeholder 4">
            <a:extLst>
              <a:ext uri="{FF2B5EF4-FFF2-40B4-BE49-F238E27FC236}">
                <a16:creationId xmlns:a16="http://schemas.microsoft.com/office/drawing/2014/main" id="{66E696BD-5565-49BF-A7E4-DB8E663440A7}"/>
              </a:ext>
            </a:extLst>
          </p:cNvPr>
          <p:cNvSpPr>
            <a:spLocks noGrp="1"/>
          </p:cNvSpPr>
          <p:nvPr>
            <p:ph idx="1"/>
          </p:nvPr>
        </p:nvSpPr>
        <p:spPr>
          <a:xfrm>
            <a:off x="581192" y="874643"/>
            <a:ext cx="11029616" cy="4174436"/>
          </a:xfrm>
        </p:spPr>
        <p:txBody>
          <a:bodyPr/>
          <a:lstStyle/>
          <a:p>
            <a:r>
              <a:rPr lang="en-US" dirty="0"/>
              <a:t>In this class I learned the basic commands and processes to create code using Python.</a:t>
            </a:r>
          </a:p>
          <a:p>
            <a:r>
              <a:rPr lang="en-US" dirty="0"/>
              <a:t>The work depicted in this presentation was performed using Anaconda Spyder IDE and Microsoft Excel.</a:t>
            </a:r>
          </a:p>
          <a:p>
            <a:r>
              <a:rPr lang="en-US" dirty="0"/>
              <a:t>This presentation shows the results of Weekly Projects I completed during this class.</a:t>
            </a:r>
          </a:p>
        </p:txBody>
      </p:sp>
    </p:spTree>
    <p:extLst>
      <p:ext uri="{BB962C8B-B14F-4D97-AF65-F5344CB8AC3E}">
        <p14:creationId xmlns:p14="http://schemas.microsoft.com/office/powerpoint/2010/main" val="1703342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39A4-8CBC-4058-8F5E-012FB28AE87A}"/>
              </a:ext>
            </a:extLst>
          </p:cNvPr>
          <p:cNvSpPr>
            <a:spLocks noGrp="1"/>
          </p:cNvSpPr>
          <p:nvPr>
            <p:ph type="title"/>
          </p:nvPr>
        </p:nvSpPr>
        <p:spPr/>
        <p:txBody>
          <a:bodyPr/>
          <a:lstStyle/>
          <a:p>
            <a:r>
              <a:rPr lang="en-US" dirty="0"/>
              <a:t>Module 6 Project – Create a Line chart</a:t>
            </a:r>
          </a:p>
        </p:txBody>
      </p:sp>
      <p:sp>
        <p:nvSpPr>
          <p:cNvPr id="3" name="Content Placeholder 2">
            <a:extLst>
              <a:ext uri="{FF2B5EF4-FFF2-40B4-BE49-F238E27FC236}">
                <a16:creationId xmlns:a16="http://schemas.microsoft.com/office/drawing/2014/main" id="{2104A421-EBA9-49F2-8D52-822B58651453}"/>
              </a:ext>
            </a:extLst>
          </p:cNvPr>
          <p:cNvSpPr>
            <a:spLocks noGrp="1"/>
          </p:cNvSpPr>
          <p:nvPr>
            <p:ph idx="1"/>
          </p:nvPr>
        </p:nvSpPr>
        <p:spPr>
          <a:xfrm>
            <a:off x="581192" y="2353931"/>
            <a:ext cx="4272162" cy="2232138"/>
          </a:xfrm>
        </p:spPr>
        <p:txBody>
          <a:bodyPr>
            <a:normAutofit/>
          </a:bodyPr>
          <a:lstStyle/>
          <a:p>
            <a:r>
              <a:rPr lang="en-US" dirty="0"/>
              <a:t>Create a Line Chart comparing Temperatures over 2 periods</a:t>
            </a:r>
          </a:p>
          <a:p>
            <a:pPr lvl="1"/>
            <a:r>
              <a:rPr lang="en-US" dirty="0"/>
              <a:t>Import pandas</a:t>
            </a:r>
          </a:p>
          <a:p>
            <a:pPr lvl="1"/>
            <a:r>
              <a:rPr lang="en-US" dirty="0"/>
              <a:t>Import matplotlib.pyplot</a:t>
            </a:r>
          </a:p>
          <a:p>
            <a:pPr lvl="1"/>
            <a:r>
              <a:rPr lang="en-US" dirty="0"/>
              <a:t>Write code to create line chart</a:t>
            </a:r>
          </a:p>
        </p:txBody>
      </p:sp>
      <p:pic>
        <p:nvPicPr>
          <p:cNvPr id="5" name="Picture 4">
            <a:extLst>
              <a:ext uri="{FF2B5EF4-FFF2-40B4-BE49-F238E27FC236}">
                <a16:creationId xmlns:a16="http://schemas.microsoft.com/office/drawing/2014/main" id="{8C3B916F-48CF-4A17-A011-E0C46E41E392}"/>
              </a:ext>
            </a:extLst>
          </p:cNvPr>
          <p:cNvPicPr>
            <a:picLocks noChangeAspect="1"/>
          </p:cNvPicPr>
          <p:nvPr/>
        </p:nvPicPr>
        <p:blipFill>
          <a:blip r:embed="rId2"/>
          <a:stretch>
            <a:fillRect/>
          </a:stretch>
        </p:blipFill>
        <p:spPr>
          <a:xfrm>
            <a:off x="685873" y="4961682"/>
            <a:ext cx="4714875" cy="1666875"/>
          </a:xfrm>
          <a:prstGeom prst="rect">
            <a:avLst/>
          </a:prstGeom>
        </p:spPr>
      </p:pic>
      <p:pic>
        <p:nvPicPr>
          <p:cNvPr id="6" name="Picture 5">
            <a:extLst>
              <a:ext uri="{FF2B5EF4-FFF2-40B4-BE49-F238E27FC236}">
                <a16:creationId xmlns:a16="http://schemas.microsoft.com/office/drawing/2014/main" id="{84F92B64-3531-45D0-AA1C-C21B249C43BA}"/>
              </a:ext>
            </a:extLst>
          </p:cNvPr>
          <p:cNvPicPr>
            <a:picLocks noChangeAspect="1"/>
          </p:cNvPicPr>
          <p:nvPr/>
        </p:nvPicPr>
        <p:blipFill>
          <a:blip r:embed="rId3"/>
          <a:stretch>
            <a:fillRect/>
          </a:stretch>
        </p:blipFill>
        <p:spPr>
          <a:xfrm>
            <a:off x="6096000" y="2448888"/>
            <a:ext cx="4785775" cy="3517697"/>
          </a:xfrm>
          <a:prstGeom prst="rect">
            <a:avLst/>
          </a:prstGeom>
        </p:spPr>
      </p:pic>
    </p:spTree>
    <p:extLst>
      <p:ext uri="{BB962C8B-B14F-4D97-AF65-F5344CB8AC3E}">
        <p14:creationId xmlns:p14="http://schemas.microsoft.com/office/powerpoint/2010/main" val="3120264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39A4-8CBC-4058-8F5E-012FB28AE87A}"/>
              </a:ext>
            </a:extLst>
          </p:cNvPr>
          <p:cNvSpPr>
            <a:spLocks noGrp="1"/>
          </p:cNvSpPr>
          <p:nvPr>
            <p:ph type="title"/>
          </p:nvPr>
        </p:nvSpPr>
        <p:spPr/>
        <p:txBody>
          <a:bodyPr/>
          <a:lstStyle/>
          <a:p>
            <a:r>
              <a:rPr lang="en-US" dirty="0"/>
              <a:t>Module 6 Project – ANALYZE Data using charts</a:t>
            </a:r>
          </a:p>
        </p:txBody>
      </p:sp>
      <p:sp>
        <p:nvSpPr>
          <p:cNvPr id="3" name="Content Placeholder 2">
            <a:extLst>
              <a:ext uri="{FF2B5EF4-FFF2-40B4-BE49-F238E27FC236}">
                <a16:creationId xmlns:a16="http://schemas.microsoft.com/office/drawing/2014/main" id="{2104A421-EBA9-49F2-8D52-822B58651453}"/>
              </a:ext>
            </a:extLst>
          </p:cNvPr>
          <p:cNvSpPr>
            <a:spLocks noGrp="1"/>
          </p:cNvSpPr>
          <p:nvPr>
            <p:ph idx="1"/>
          </p:nvPr>
        </p:nvSpPr>
        <p:spPr>
          <a:xfrm>
            <a:off x="581192" y="1956366"/>
            <a:ext cx="11029616" cy="1780748"/>
          </a:xfrm>
        </p:spPr>
        <p:txBody>
          <a:bodyPr>
            <a:normAutofit/>
          </a:bodyPr>
          <a:lstStyle/>
          <a:p>
            <a:r>
              <a:rPr lang="en-US" dirty="0"/>
              <a:t>Answer the question: Is humidity increasing or decreasing as the temperature rises?</a:t>
            </a:r>
          </a:p>
          <a:p>
            <a:r>
              <a:rPr lang="en-US" dirty="0"/>
              <a:t>Analysis:  Based on the data plotted in my chart, when the temperature was below 40 degrees the humidity was adversely affected by the temperature.  The colder it was, the higher the humidity was.  As the temperature reached 40 degrees, the humidity showed a rise as the temperature rose.</a:t>
            </a:r>
          </a:p>
          <a:p>
            <a:endParaRPr lang="en-US" dirty="0"/>
          </a:p>
        </p:txBody>
      </p:sp>
      <p:pic>
        <p:nvPicPr>
          <p:cNvPr id="4" name="Picture 3">
            <a:extLst>
              <a:ext uri="{FF2B5EF4-FFF2-40B4-BE49-F238E27FC236}">
                <a16:creationId xmlns:a16="http://schemas.microsoft.com/office/drawing/2014/main" id="{3623BB5D-3D6C-4232-B64B-3D49E9AAF3F6}"/>
              </a:ext>
            </a:extLst>
          </p:cNvPr>
          <p:cNvPicPr>
            <a:picLocks noChangeAspect="1"/>
          </p:cNvPicPr>
          <p:nvPr/>
        </p:nvPicPr>
        <p:blipFill>
          <a:blip r:embed="rId2"/>
          <a:stretch>
            <a:fillRect/>
          </a:stretch>
        </p:blipFill>
        <p:spPr>
          <a:xfrm>
            <a:off x="581193" y="4134678"/>
            <a:ext cx="4879766" cy="1163147"/>
          </a:xfrm>
          <a:prstGeom prst="rect">
            <a:avLst/>
          </a:prstGeom>
        </p:spPr>
      </p:pic>
      <p:pic>
        <p:nvPicPr>
          <p:cNvPr id="5" name="Picture 4">
            <a:extLst>
              <a:ext uri="{FF2B5EF4-FFF2-40B4-BE49-F238E27FC236}">
                <a16:creationId xmlns:a16="http://schemas.microsoft.com/office/drawing/2014/main" id="{ABD2311A-4C9E-4422-81BD-8B12F057221D}"/>
              </a:ext>
            </a:extLst>
          </p:cNvPr>
          <p:cNvPicPr>
            <a:picLocks noChangeAspect="1"/>
          </p:cNvPicPr>
          <p:nvPr/>
        </p:nvPicPr>
        <p:blipFill>
          <a:blip r:embed="rId3"/>
          <a:stretch>
            <a:fillRect/>
          </a:stretch>
        </p:blipFill>
        <p:spPr>
          <a:xfrm>
            <a:off x="5991631" y="3340303"/>
            <a:ext cx="4767485" cy="3517697"/>
          </a:xfrm>
          <a:prstGeom prst="rect">
            <a:avLst/>
          </a:prstGeom>
        </p:spPr>
      </p:pic>
    </p:spTree>
    <p:extLst>
      <p:ext uri="{BB962C8B-B14F-4D97-AF65-F5344CB8AC3E}">
        <p14:creationId xmlns:p14="http://schemas.microsoft.com/office/powerpoint/2010/main" val="2470598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39A4-8CBC-4058-8F5E-012FB28AE87A}"/>
              </a:ext>
            </a:extLst>
          </p:cNvPr>
          <p:cNvSpPr>
            <a:spLocks noGrp="1"/>
          </p:cNvSpPr>
          <p:nvPr>
            <p:ph type="title"/>
          </p:nvPr>
        </p:nvSpPr>
        <p:spPr/>
        <p:txBody>
          <a:bodyPr/>
          <a:lstStyle/>
          <a:p>
            <a:r>
              <a:rPr lang="en-US" dirty="0"/>
              <a:t>Module 6 Project – Prediction based on analysis</a:t>
            </a:r>
          </a:p>
        </p:txBody>
      </p:sp>
      <p:sp>
        <p:nvSpPr>
          <p:cNvPr id="3" name="Content Placeholder 2">
            <a:extLst>
              <a:ext uri="{FF2B5EF4-FFF2-40B4-BE49-F238E27FC236}">
                <a16:creationId xmlns:a16="http://schemas.microsoft.com/office/drawing/2014/main" id="{2104A421-EBA9-49F2-8D52-822B58651453}"/>
              </a:ext>
            </a:extLst>
          </p:cNvPr>
          <p:cNvSpPr>
            <a:spLocks noGrp="1"/>
          </p:cNvSpPr>
          <p:nvPr>
            <p:ph idx="1"/>
          </p:nvPr>
        </p:nvSpPr>
        <p:spPr>
          <a:xfrm>
            <a:off x="581191" y="2353930"/>
            <a:ext cx="10842183" cy="2059044"/>
          </a:xfrm>
        </p:spPr>
        <p:txBody>
          <a:bodyPr>
            <a:normAutofit/>
          </a:bodyPr>
          <a:lstStyle/>
          <a:p>
            <a:pPr marL="285750" indent="-285750">
              <a:buFont typeface="Arial" panose="020B0604020202020204" pitchFamily="34" charset="0"/>
              <a:buChar char="•"/>
            </a:pPr>
            <a:r>
              <a:rPr lang="en-US" dirty="0"/>
              <a:t>Develop a prediction based on the data. What variations in temperature and humidity do you expect over the next few hours or days? How would humidity change if temperature goes up or down?</a:t>
            </a:r>
          </a:p>
          <a:p>
            <a:pPr lvl="1"/>
            <a:r>
              <a:rPr lang="en-US" dirty="0"/>
              <a:t>Based on the plot of this chart, the temperature will increase, and the humidity will increase along with it.  If the temperature drops below 40 degrees, the humidity will begin increasing as the temperature decreases.  </a:t>
            </a:r>
          </a:p>
          <a:p>
            <a:pPr lvl="1"/>
            <a:endParaRPr lang="en-US" dirty="0"/>
          </a:p>
        </p:txBody>
      </p:sp>
      <p:pic>
        <p:nvPicPr>
          <p:cNvPr id="5" name="Picture 4">
            <a:extLst>
              <a:ext uri="{FF2B5EF4-FFF2-40B4-BE49-F238E27FC236}">
                <a16:creationId xmlns:a16="http://schemas.microsoft.com/office/drawing/2014/main" id="{6FB4DB8E-72A9-4B43-9FD4-5B4A116ADA31}"/>
              </a:ext>
            </a:extLst>
          </p:cNvPr>
          <p:cNvPicPr>
            <a:picLocks noChangeAspect="1"/>
          </p:cNvPicPr>
          <p:nvPr/>
        </p:nvPicPr>
        <p:blipFill>
          <a:blip r:embed="rId2"/>
          <a:stretch>
            <a:fillRect/>
          </a:stretch>
        </p:blipFill>
        <p:spPr>
          <a:xfrm>
            <a:off x="3360250" y="3876884"/>
            <a:ext cx="5471500" cy="2981116"/>
          </a:xfrm>
          <a:prstGeom prst="rect">
            <a:avLst/>
          </a:prstGeom>
        </p:spPr>
      </p:pic>
    </p:spTree>
    <p:extLst>
      <p:ext uri="{BB962C8B-B14F-4D97-AF65-F5344CB8AC3E}">
        <p14:creationId xmlns:p14="http://schemas.microsoft.com/office/powerpoint/2010/main" val="1787444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55EE-837A-497F-A8D3-E666D57ACA2D}"/>
              </a:ext>
            </a:extLst>
          </p:cNvPr>
          <p:cNvSpPr>
            <a:spLocks noGrp="1"/>
          </p:cNvSpPr>
          <p:nvPr>
            <p:ph type="title"/>
          </p:nvPr>
        </p:nvSpPr>
        <p:spPr/>
        <p:txBody>
          <a:bodyPr/>
          <a:lstStyle/>
          <a:p>
            <a:r>
              <a:rPr lang="en-US" dirty="0"/>
              <a:t>Weekly Project Challenges</a:t>
            </a:r>
          </a:p>
        </p:txBody>
      </p:sp>
      <p:sp>
        <p:nvSpPr>
          <p:cNvPr id="3" name="Content Placeholder 2">
            <a:extLst>
              <a:ext uri="{FF2B5EF4-FFF2-40B4-BE49-F238E27FC236}">
                <a16:creationId xmlns:a16="http://schemas.microsoft.com/office/drawing/2014/main" id="{B95734CE-D9FC-4851-9597-ACC9B020A0FD}"/>
              </a:ext>
            </a:extLst>
          </p:cNvPr>
          <p:cNvSpPr>
            <a:spLocks noGrp="1"/>
          </p:cNvSpPr>
          <p:nvPr>
            <p:ph idx="1"/>
          </p:nvPr>
        </p:nvSpPr>
        <p:spPr/>
        <p:txBody>
          <a:bodyPr/>
          <a:lstStyle/>
          <a:p>
            <a:r>
              <a:rPr lang="en-US" dirty="0"/>
              <a:t>I found this course challenging due to my lack of prior experience with Python programming.  For me, the biggest challenge was learning the syntax and what commands to use.  Through this course, as well as the Zybooks Labs, I have gained some comfort with Python and enjoy manipulating code to get different results.</a:t>
            </a:r>
          </a:p>
          <a:p>
            <a:pPr lvl="1"/>
            <a:endParaRPr lang="en-US" dirty="0"/>
          </a:p>
        </p:txBody>
      </p:sp>
    </p:spTree>
    <p:extLst>
      <p:ext uri="{BB962C8B-B14F-4D97-AF65-F5344CB8AC3E}">
        <p14:creationId xmlns:p14="http://schemas.microsoft.com/office/powerpoint/2010/main" val="3309477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55EE-837A-497F-A8D3-E666D57ACA2D}"/>
              </a:ext>
            </a:extLst>
          </p:cNvPr>
          <p:cNvSpPr>
            <a:spLocks noGrp="1"/>
          </p:cNvSpPr>
          <p:nvPr>
            <p:ph type="title"/>
          </p:nvPr>
        </p:nvSpPr>
        <p:spPr/>
        <p:txBody>
          <a:bodyPr/>
          <a:lstStyle/>
          <a:p>
            <a:r>
              <a:rPr lang="en-US" dirty="0"/>
              <a:t>Skills learned</a:t>
            </a:r>
          </a:p>
        </p:txBody>
      </p:sp>
      <p:sp>
        <p:nvSpPr>
          <p:cNvPr id="3" name="Content Placeholder 2">
            <a:extLst>
              <a:ext uri="{FF2B5EF4-FFF2-40B4-BE49-F238E27FC236}">
                <a16:creationId xmlns:a16="http://schemas.microsoft.com/office/drawing/2014/main" id="{B95734CE-D9FC-4851-9597-ACC9B020A0FD}"/>
              </a:ext>
            </a:extLst>
          </p:cNvPr>
          <p:cNvSpPr>
            <a:spLocks noGrp="1"/>
          </p:cNvSpPr>
          <p:nvPr>
            <p:ph idx="1"/>
          </p:nvPr>
        </p:nvSpPr>
        <p:spPr/>
        <p:txBody>
          <a:bodyPr/>
          <a:lstStyle/>
          <a:p>
            <a:r>
              <a:rPr lang="en-US" dirty="0"/>
              <a:t>I have learned commands to write basic programs using Python.</a:t>
            </a:r>
          </a:p>
          <a:p>
            <a:r>
              <a:rPr lang="en-US" dirty="0"/>
              <a:t>I have interacted with Anaconda Spyder,  Visual Studio, and Microsoft Visio.</a:t>
            </a:r>
          </a:p>
        </p:txBody>
      </p:sp>
    </p:spTree>
    <p:extLst>
      <p:ext uri="{BB962C8B-B14F-4D97-AF65-F5344CB8AC3E}">
        <p14:creationId xmlns:p14="http://schemas.microsoft.com/office/powerpoint/2010/main" val="1266651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a:normAutofit/>
          </a:bodyPr>
          <a:lstStyle/>
          <a:p>
            <a:r>
              <a:rPr lang="en-US" dirty="0">
                <a:solidFill>
                  <a:srgbClr val="FFFFFF"/>
                </a:solidFill>
              </a:rPr>
              <a:t>Thank You</a:t>
            </a:r>
          </a:p>
        </p:txBody>
      </p:sp>
      <p:sp>
        <p:nvSpPr>
          <p:cNvPr id="3" name="Subtitle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a:normAutofit/>
          </a:bodyPr>
          <a:lstStyle/>
          <a:p>
            <a:r>
              <a:rPr lang="en-US">
                <a:solidFill>
                  <a:schemeClr val="bg2"/>
                </a:solidFill>
              </a:rPr>
              <a:t>CEIS110 </a:t>
            </a:r>
            <a:r>
              <a:rPr lang="en-US" dirty="0">
                <a:solidFill>
                  <a:schemeClr val="bg2"/>
                </a:solidFill>
              </a:rPr>
              <a:t>Final Project </a:t>
            </a:r>
          </a:p>
          <a:p>
            <a:r>
              <a:rPr lang="en-US" dirty="0">
                <a:solidFill>
                  <a:schemeClr val="bg2"/>
                </a:solidFill>
              </a:rPr>
              <a:t>Shawne Gambrill</a:t>
            </a:r>
          </a:p>
          <a:p>
            <a:endParaRPr lang="en-US" dirty="0">
              <a:solidFill>
                <a:schemeClr val="bg2"/>
              </a:solidFill>
            </a:endParaRPr>
          </a:p>
          <a:p>
            <a:endParaRPr lang="en-US" dirty="0">
              <a:solidFill>
                <a:schemeClr val="bg2"/>
              </a:solidFill>
            </a:endParaRPr>
          </a:p>
        </p:txBody>
      </p:sp>
      <p:pic>
        <p:nvPicPr>
          <p:cNvPr id="5" name="Picture 4" descr="Digital Number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Tree>
    <p:extLst>
      <p:ext uri="{BB962C8B-B14F-4D97-AF65-F5344CB8AC3E}">
        <p14:creationId xmlns:p14="http://schemas.microsoft.com/office/powerpoint/2010/main" val="350134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053C-F6B9-4EB4-87C6-845AA4CF1131}"/>
              </a:ext>
            </a:extLst>
          </p:cNvPr>
          <p:cNvSpPr>
            <a:spLocks noGrp="1"/>
          </p:cNvSpPr>
          <p:nvPr>
            <p:ph type="title"/>
          </p:nvPr>
        </p:nvSpPr>
        <p:spPr/>
        <p:txBody>
          <a:bodyPr/>
          <a:lstStyle/>
          <a:p>
            <a:r>
              <a:rPr lang="en-US" dirty="0"/>
              <a:t>Module 2 Project</a:t>
            </a:r>
          </a:p>
        </p:txBody>
      </p:sp>
      <p:sp>
        <p:nvSpPr>
          <p:cNvPr id="3" name="Content Placeholder 2">
            <a:extLst>
              <a:ext uri="{FF2B5EF4-FFF2-40B4-BE49-F238E27FC236}">
                <a16:creationId xmlns:a16="http://schemas.microsoft.com/office/drawing/2014/main" id="{F4DBAB59-1FE5-4B46-99FC-8B7E17173330}"/>
              </a:ext>
            </a:extLst>
          </p:cNvPr>
          <p:cNvSpPr>
            <a:spLocks noGrp="1"/>
          </p:cNvSpPr>
          <p:nvPr>
            <p:ph idx="1"/>
          </p:nvPr>
        </p:nvSpPr>
        <p:spPr/>
        <p:txBody>
          <a:bodyPr/>
          <a:lstStyle/>
          <a:p>
            <a:r>
              <a:rPr lang="en-US" dirty="0"/>
              <a:t>In week 2 of this course, I created a flowchart for the class project using Visio.  I then installed the NOAA-SDK library.</a:t>
            </a:r>
          </a:p>
          <a:p>
            <a:r>
              <a:rPr lang="en-US" dirty="0"/>
              <a:t>The Project was completed using Visio and Anaconda Spyder IDE</a:t>
            </a:r>
          </a:p>
          <a:p>
            <a:r>
              <a:rPr lang="en-US" dirty="0"/>
              <a:t>The project focused on 2 objectives:</a:t>
            </a:r>
          </a:p>
          <a:p>
            <a:pPr lvl="1"/>
            <a:r>
              <a:rPr lang="en-US" dirty="0"/>
              <a:t>Develop a flow chart for the overall project using Visio</a:t>
            </a:r>
          </a:p>
          <a:p>
            <a:pPr lvl="1"/>
            <a:r>
              <a:rPr lang="en-US" dirty="0"/>
              <a:t>Download and install NOAA-SDK library using Spyder</a:t>
            </a:r>
          </a:p>
        </p:txBody>
      </p:sp>
    </p:spTree>
    <p:extLst>
      <p:ext uri="{BB962C8B-B14F-4D97-AF65-F5344CB8AC3E}">
        <p14:creationId xmlns:p14="http://schemas.microsoft.com/office/powerpoint/2010/main" val="110836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633EB-7DCB-4DDC-80AF-C885A3EE1245}"/>
              </a:ext>
            </a:extLst>
          </p:cNvPr>
          <p:cNvSpPr>
            <a:spLocks noGrp="1"/>
          </p:cNvSpPr>
          <p:nvPr>
            <p:ph type="title"/>
          </p:nvPr>
        </p:nvSpPr>
        <p:spPr/>
        <p:txBody>
          <a:bodyPr/>
          <a:lstStyle/>
          <a:p>
            <a:r>
              <a:rPr lang="en-US" dirty="0"/>
              <a:t>Module 2 Project – Creating a flowchart</a:t>
            </a:r>
          </a:p>
        </p:txBody>
      </p:sp>
      <p:pic>
        <p:nvPicPr>
          <p:cNvPr id="6" name="Content Placeholder 5">
            <a:extLst>
              <a:ext uri="{FF2B5EF4-FFF2-40B4-BE49-F238E27FC236}">
                <a16:creationId xmlns:a16="http://schemas.microsoft.com/office/drawing/2014/main" id="{6CB6886F-C622-472E-9390-6FA221CFF418}"/>
              </a:ext>
            </a:extLst>
          </p:cNvPr>
          <p:cNvPicPr>
            <a:picLocks noGrp="1" noChangeAspect="1"/>
          </p:cNvPicPr>
          <p:nvPr>
            <p:ph sz="half" idx="1"/>
          </p:nvPr>
        </p:nvPicPr>
        <p:blipFill>
          <a:blip r:embed="rId2"/>
          <a:srcRect/>
          <a:stretch/>
        </p:blipFill>
        <p:spPr>
          <a:xfrm>
            <a:off x="2067951" y="2386289"/>
            <a:ext cx="3545057" cy="4320933"/>
          </a:xfrm>
          <a:prstGeom prst="rect">
            <a:avLst/>
          </a:prstGeom>
        </p:spPr>
      </p:pic>
      <p:sp>
        <p:nvSpPr>
          <p:cNvPr id="8" name="Content Placeholder 7">
            <a:extLst>
              <a:ext uri="{FF2B5EF4-FFF2-40B4-BE49-F238E27FC236}">
                <a16:creationId xmlns:a16="http://schemas.microsoft.com/office/drawing/2014/main" id="{7DD07586-73FA-4A1B-A44D-47C3C1739A17}"/>
              </a:ext>
            </a:extLst>
          </p:cNvPr>
          <p:cNvSpPr>
            <a:spLocks noGrp="1"/>
          </p:cNvSpPr>
          <p:nvPr>
            <p:ph sz="half" idx="2"/>
          </p:nvPr>
        </p:nvSpPr>
        <p:spPr>
          <a:xfrm>
            <a:off x="6188417" y="2386289"/>
            <a:ext cx="5422392" cy="4001259"/>
          </a:xfrm>
        </p:spPr>
        <p:txBody>
          <a:bodyPr>
            <a:normAutofit/>
          </a:bodyPr>
          <a:lstStyle/>
          <a:p>
            <a:r>
              <a:rPr lang="en-US" dirty="0"/>
              <a:t>Create a  flowchart with the following processes:</a:t>
            </a:r>
          </a:p>
          <a:p>
            <a:pPr marL="285750" indent="-285750">
              <a:buFont typeface="Arial" panose="020B0604020202020204" pitchFamily="34" charset="0"/>
              <a:buChar char="•"/>
            </a:pPr>
            <a:r>
              <a:rPr lang="en-US" dirty="0"/>
              <a:t>Install python</a:t>
            </a:r>
          </a:p>
          <a:p>
            <a:pPr marL="285750" indent="-285750">
              <a:buFont typeface="Arial" panose="020B0604020202020204" pitchFamily="34" charset="0"/>
              <a:buChar char="•"/>
            </a:pPr>
            <a:r>
              <a:rPr lang="en-US" dirty="0"/>
              <a:t>Download weather data to a database.</a:t>
            </a:r>
          </a:p>
          <a:p>
            <a:pPr marL="285750" indent="-285750">
              <a:buFont typeface="Arial" panose="020B0604020202020204" pitchFamily="34" charset="0"/>
              <a:buChar char="•"/>
            </a:pPr>
            <a:r>
              <a:rPr lang="en-US" dirty="0"/>
              <a:t>Extract weather data from database into a comma separated file with python</a:t>
            </a:r>
          </a:p>
          <a:p>
            <a:pPr marL="285750" indent="-285750">
              <a:buFont typeface="Arial" panose="020B0604020202020204" pitchFamily="34" charset="0"/>
              <a:buChar char="•"/>
            </a:pPr>
            <a:r>
              <a:rPr lang="en-US" dirty="0"/>
              <a:t>Cleanse weather data</a:t>
            </a:r>
          </a:p>
          <a:p>
            <a:pPr marL="285750" indent="-285750">
              <a:buFont typeface="Arial" panose="020B0604020202020204" pitchFamily="34" charset="0"/>
              <a:buChar char="•"/>
            </a:pPr>
            <a:r>
              <a:rPr lang="en-US" dirty="0"/>
              <a:t>Use Excel to manipulate data</a:t>
            </a:r>
          </a:p>
          <a:p>
            <a:pPr marL="285750" indent="-285750">
              <a:buFont typeface="Arial" panose="020B0604020202020204" pitchFamily="34" charset="0"/>
              <a:buChar char="•"/>
            </a:pPr>
            <a:r>
              <a:rPr lang="en-US" dirty="0"/>
              <a:t>Use python data analytics modules to develop graphical models</a:t>
            </a:r>
          </a:p>
          <a:p>
            <a:endParaRPr lang="en-US" dirty="0"/>
          </a:p>
        </p:txBody>
      </p:sp>
    </p:spTree>
    <p:extLst>
      <p:ext uri="{BB962C8B-B14F-4D97-AF65-F5344CB8AC3E}">
        <p14:creationId xmlns:p14="http://schemas.microsoft.com/office/powerpoint/2010/main" val="49760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B566-F48C-48E1-A156-3460E7343FFC}"/>
              </a:ext>
            </a:extLst>
          </p:cNvPr>
          <p:cNvSpPr>
            <a:spLocks noGrp="1"/>
          </p:cNvSpPr>
          <p:nvPr>
            <p:ph type="title"/>
          </p:nvPr>
        </p:nvSpPr>
        <p:spPr/>
        <p:txBody>
          <a:bodyPr/>
          <a:lstStyle/>
          <a:p>
            <a:r>
              <a:rPr lang="en-US" dirty="0"/>
              <a:t>Module 2 Project – Install Noaa-sdk library</a:t>
            </a:r>
          </a:p>
        </p:txBody>
      </p:sp>
      <p:sp>
        <p:nvSpPr>
          <p:cNvPr id="3" name="Content Placeholder 2">
            <a:extLst>
              <a:ext uri="{FF2B5EF4-FFF2-40B4-BE49-F238E27FC236}">
                <a16:creationId xmlns:a16="http://schemas.microsoft.com/office/drawing/2014/main" id="{07ABCE43-1A86-438D-A8C3-B2969F8AA055}"/>
              </a:ext>
            </a:extLst>
          </p:cNvPr>
          <p:cNvSpPr>
            <a:spLocks noGrp="1"/>
          </p:cNvSpPr>
          <p:nvPr>
            <p:ph sz="half" idx="1"/>
          </p:nvPr>
        </p:nvSpPr>
        <p:spPr>
          <a:xfrm>
            <a:off x="581193" y="2024718"/>
            <a:ext cx="4428129" cy="2808563"/>
          </a:xfrm>
        </p:spPr>
        <p:txBody>
          <a:bodyPr/>
          <a:lstStyle/>
          <a:p>
            <a:r>
              <a:rPr lang="en-US" dirty="0"/>
              <a:t>Install NOAA-SDK library using the command:</a:t>
            </a:r>
          </a:p>
          <a:p>
            <a:pPr lvl="1"/>
            <a:r>
              <a:rPr lang="en-US" dirty="0"/>
              <a:t> </a:t>
            </a:r>
            <a:r>
              <a:rPr lang="en-US" b="1" dirty="0">
                <a:solidFill>
                  <a:schemeClr val="accent1"/>
                </a:solidFill>
                <a:effectLst/>
                <a:latin typeface="Times New Roman" panose="02020603050405020304" pitchFamily="18" charset="0"/>
                <a:ea typeface="Times New Roman" panose="02020603050405020304" pitchFamily="18" charset="0"/>
              </a:rPr>
              <a:t>pip install </a:t>
            </a:r>
            <a:r>
              <a:rPr lang="en-US" b="1" dirty="0" err="1">
                <a:solidFill>
                  <a:schemeClr val="accent1"/>
                </a:solidFill>
                <a:effectLst/>
                <a:latin typeface="Times New Roman" panose="02020603050405020304" pitchFamily="18" charset="0"/>
                <a:ea typeface="Times New Roman" panose="02020603050405020304" pitchFamily="18" charset="0"/>
              </a:rPr>
              <a:t>noaa-sdk</a:t>
            </a:r>
            <a:endParaRPr lang="en-US" dirty="0">
              <a:solidFill>
                <a:schemeClr val="accent1"/>
              </a:solidFill>
            </a:endParaRPr>
          </a:p>
        </p:txBody>
      </p:sp>
      <p:pic>
        <p:nvPicPr>
          <p:cNvPr id="5" name="Content Placeholder 4">
            <a:extLst>
              <a:ext uri="{FF2B5EF4-FFF2-40B4-BE49-F238E27FC236}">
                <a16:creationId xmlns:a16="http://schemas.microsoft.com/office/drawing/2014/main" id="{0A2E84BD-F3F7-4A48-8C03-19B18535FF88}"/>
              </a:ext>
            </a:extLst>
          </p:cNvPr>
          <p:cNvPicPr>
            <a:picLocks noGrp="1" noChangeAspect="1"/>
          </p:cNvPicPr>
          <p:nvPr>
            <p:ph sz="half" idx="2"/>
          </p:nvPr>
        </p:nvPicPr>
        <p:blipFill>
          <a:blip r:embed="rId2"/>
          <a:srcRect/>
          <a:stretch/>
        </p:blipFill>
        <p:spPr>
          <a:xfrm>
            <a:off x="4855229" y="2024718"/>
            <a:ext cx="7163155" cy="3836333"/>
          </a:xfrm>
          <a:prstGeom prst="rect">
            <a:avLst/>
          </a:prstGeom>
        </p:spPr>
      </p:pic>
    </p:spTree>
    <p:extLst>
      <p:ext uri="{BB962C8B-B14F-4D97-AF65-F5344CB8AC3E}">
        <p14:creationId xmlns:p14="http://schemas.microsoft.com/office/powerpoint/2010/main" val="3270799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053C-F6B9-4EB4-87C6-845AA4CF1131}"/>
              </a:ext>
            </a:extLst>
          </p:cNvPr>
          <p:cNvSpPr>
            <a:spLocks noGrp="1"/>
          </p:cNvSpPr>
          <p:nvPr>
            <p:ph type="title"/>
          </p:nvPr>
        </p:nvSpPr>
        <p:spPr/>
        <p:txBody>
          <a:bodyPr/>
          <a:lstStyle/>
          <a:p>
            <a:r>
              <a:rPr lang="en-US" dirty="0"/>
              <a:t>Module 3 Project</a:t>
            </a:r>
          </a:p>
        </p:txBody>
      </p:sp>
      <p:sp>
        <p:nvSpPr>
          <p:cNvPr id="3" name="Content Placeholder 2">
            <a:extLst>
              <a:ext uri="{FF2B5EF4-FFF2-40B4-BE49-F238E27FC236}">
                <a16:creationId xmlns:a16="http://schemas.microsoft.com/office/drawing/2014/main" id="{F4DBAB59-1FE5-4B46-99FC-8B7E17173330}"/>
              </a:ext>
            </a:extLst>
          </p:cNvPr>
          <p:cNvSpPr>
            <a:spLocks noGrp="1"/>
          </p:cNvSpPr>
          <p:nvPr>
            <p:ph idx="1"/>
          </p:nvPr>
        </p:nvSpPr>
        <p:spPr/>
        <p:txBody>
          <a:bodyPr/>
          <a:lstStyle/>
          <a:p>
            <a:r>
              <a:rPr lang="en-US" dirty="0"/>
              <a:t>In week 3 of this course, I used Spyder to download weather data for my zip code.</a:t>
            </a:r>
          </a:p>
          <a:p>
            <a:r>
              <a:rPr lang="en-US" dirty="0"/>
              <a:t>The Project was completed using Anaconda Spyder IDE</a:t>
            </a:r>
          </a:p>
          <a:p>
            <a:r>
              <a:rPr lang="en-US" dirty="0"/>
              <a:t>The project focused on 4 objectives:</a:t>
            </a:r>
          </a:p>
          <a:p>
            <a:pPr lvl="1"/>
            <a:r>
              <a:rPr lang="en-US" dirty="0"/>
              <a:t>Practice writing and executing Python programs using Spyder</a:t>
            </a:r>
          </a:p>
          <a:p>
            <a:pPr lvl="1"/>
            <a:r>
              <a:rPr lang="en-US" dirty="0"/>
              <a:t>Use download data from the cloud using an API</a:t>
            </a:r>
          </a:p>
          <a:p>
            <a:pPr lvl="1"/>
            <a:r>
              <a:rPr lang="en-US" dirty="0"/>
              <a:t>Create a relational database</a:t>
            </a:r>
          </a:p>
          <a:p>
            <a:pPr lvl="1"/>
            <a:r>
              <a:rPr lang="en-US" dirty="0"/>
              <a:t>Save data into a database table using SQL and Python</a:t>
            </a:r>
          </a:p>
        </p:txBody>
      </p:sp>
    </p:spTree>
    <p:extLst>
      <p:ext uri="{BB962C8B-B14F-4D97-AF65-F5344CB8AC3E}">
        <p14:creationId xmlns:p14="http://schemas.microsoft.com/office/powerpoint/2010/main" val="1863173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009C-135B-4757-BD0D-62C352A6BBA6}"/>
              </a:ext>
            </a:extLst>
          </p:cNvPr>
          <p:cNvSpPr>
            <a:spLocks noGrp="1"/>
          </p:cNvSpPr>
          <p:nvPr>
            <p:ph type="title"/>
          </p:nvPr>
        </p:nvSpPr>
        <p:spPr/>
        <p:txBody>
          <a:bodyPr/>
          <a:lstStyle/>
          <a:p>
            <a:r>
              <a:rPr lang="en-US" dirty="0"/>
              <a:t>Module 3 Project – Building a weather database file</a:t>
            </a:r>
          </a:p>
        </p:txBody>
      </p:sp>
      <p:sp>
        <p:nvSpPr>
          <p:cNvPr id="8" name="Content Placeholder 7">
            <a:extLst>
              <a:ext uri="{FF2B5EF4-FFF2-40B4-BE49-F238E27FC236}">
                <a16:creationId xmlns:a16="http://schemas.microsoft.com/office/drawing/2014/main" id="{CCECD279-BA18-4B81-99C5-BAB1E37462E4}"/>
              </a:ext>
            </a:extLst>
          </p:cNvPr>
          <p:cNvSpPr>
            <a:spLocks noGrp="1"/>
          </p:cNvSpPr>
          <p:nvPr>
            <p:ph idx="1"/>
          </p:nvPr>
        </p:nvSpPr>
        <p:spPr>
          <a:xfrm>
            <a:off x="6095999" y="2127487"/>
            <a:ext cx="5514809" cy="3678303"/>
          </a:xfrm>
        </p:spPr>
        <p:txBody>
          <a:bodyPr/>
          <a:lstStyle/>
          <a:p>
            <a:r>
              <a:rPr lang="en-US" dirty="0"/>
              <a:t>Creating a Build WeatherDB.py program:</a:t>
            </a:r>
          </a:p>
          <a:p>
            <a:pPr lvl="1"/>
            <a:r>
              <a:rPr lang="en-US" dirty="0"/>
              <a:t>Copy code into Python</a:t>
            </a:r>
          </a:p>
          <a:p>
            <a:pPr lvl="1"/>
            <a:r>
              <a:rPr lang="en-US" dirty="0"/>
              <a:t>Change name and zip code</a:t>
            </a:r>
          </a:p>
          <a:p>
            <a:pPr lvl="1"/>
            <a:r>
              <a:rPr lang="en-US" dirty="0"/>
              <a:t>Run Program to download the database</a:t>
            </a:r>
          </a:p>
          <a:p>
            <a:endParaRPr lang="en-US" dirty="0"/>
          </a:p>
        </p:txBody>
      </p:sp>
      <p:pic>
        <p:nvPicPr>
          <p:cNvPr id="9" name="Picture 8">
            <a:extLst>
              <a:ext uri="{FF2B5EF4-FFF2-40B4-BE49-F238E27FC236}">
                <a16:creationId xmlns:a16="http://schemas.microsoft.com/office/drawing/2014/main" id="{99B26A1B-F9C1-4CAD-839D-30858E927399}"/>
              </a:ext>
            </a:extLst>
          </p:cNvPr>
          <p:cNvPicPr>
            <a:picLocks noChangeAspect="1"/>
          </p:cNvPicPr>
          <p:nvPr/>
        </p:nvPicPr>
        <p:blipFill>
          <a:blip r:embed="rId2"/>
          <a:srcRect/>
          <a:stretch/>
        </p:blipFill>
        <p:spPr>
          <a:xfrm>
            <a:off x="1659988" y="2127487"/>
            <a:ext cx="3654134" cy="4719165"/>
          </a:xfrm>
          <a:prstGeom prst="rect">
            <a:avLst/>
          </a:prstGeom>
        </p:spPr>
      </p:pic>
    </p:spTree>
    <p:extLst>
      <p:ext uri="{BB962C8B-B14F-4D97-AF65-F5344CB8AC3E}">
        <p14:creationId xmlns:p14="http://schemas.microsoft.com/office/powerpoint/2010/main" val="10696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E6E9-FBEE-43B0-8CEB-587AF9C806A9}"/>
              </a:ext>
            </a:extLst>
          </p:cNvPr>
          <p:cNvSpPr>
            <a:spLocks noGrp="1"/>
          </p:cNvSpPr>
          <p:nvPr>
            <p:ph type="title"/>
          </p:nvPr>
        </p:nvSpPr>
        <p:spPr/>
        <p:txBody>
          <a:bodyPr/>
          <a:lstStyle/>
          <a:p>
            <a:r>
              <a:rPr lang="en-US" dirty="0"/>
              <a:t>Module 3 Project – Verifying Data has downloaded</a:t>
            </a:r>
          </a:p>
        </p:txBody>
      </p:sp>
      <p:sp>
        <p:nvSpPr>
          <p:cNvPr id="3" name="Content Placeholder 2">
            <a:extLst>
              <a:ext uri="{FF2B5EF4-FFF2-40B4-BE49-F238E27FC236}">
                <a16:creationId xmlns:a16="http://schemas.microsoft.com/office/drawing/2014/main" id="{DB2F7256-95DC-47BE-976A-19DE4346A71C}"/>
              </a:ext>
            </a:extLst>
          </p:cNvPr>
          <p:cNvSpPr>
            <a:spLocks noGrp="1"/>
          </p:cNvSpPr>
          <p:nvPr>
            <p:ph idx="1"/>
          </p:nvPr>
        </p:nvSpPr>
        <p:spPr>
          <a:xfrm>
            <a:off x="581192" y="2401565"/>
            <a:ext cx="5514808" cy="3854800"/>
          </a:xfrm>
        </p:spPr>
        <p:txBody>
          <a:bodyPr/>
          <a:lstStyle/>
          <a:p>
            <a:r>
              <a:rPr lang="en-US" dirty="0"/>
              <a:t>Verify database has downloaded:</a:t>
            </a:r>
          </a:p>
          <a:p>
            <a:pPr lvl="1"/>
            <a:r>
              <a:rPr lang="en-US" dirty="0"/>
              <a:t>Verify that the database has loaded completely without errors</a:t>
            </a:r>
          </a:p>
          <a:p>
            <a:pPr lvl="1"/>
            <a:r>
              <a:rPr lang="en-US" dirty="0"/>
              <a:t>Verify that there are enough rows inserted to build a good database</a:t>
            </a:r>
          </a:p>
        </p:txBody>
      </p:sp>
      <p:pic>
        <p:nvPicPr>
          <p:cNvPr id="4" name="Picture 3">
            <a:extLst>
              <a:ext uri="{FF2B5EF4-FFF2-40B4-BE49-F238E27FC236}">
                <a16:creationId xmlns:a16="http://schemas.microsoft.com/office/drawing/2014/main" id="{F3E28AF8-403B-4259-870E-B048F733912E}"/>
              </a:ext>
            </a:extLst>
          </p:cNvPr>
          <p:cNvPicPr>
            <a:picLocks noChangeAspect="1"/>
          </p:cNvPicPr>
          <p:nvPr/>
        </p:nvPicPr>
        <p:blipFill>
          <a:blip r:embed="rId2"/>
          <a:srcRect/>
          <a:stretch/>
        </p:blipFill>
        <p:spPr>
          <a:xfrm>
            <a:off x="6096000" y="2509884"/>
            <a:ext cx="5514808" cy="3638161"/>
          </a:xfrm>
          <a:prstGeom prst="rect">
            <a:avLst/>
          </a:prstGeom>
        </p:spPr>
      </p:pic>
    </p:spTree>
    <p:extLst>
      <p:ext uri="{BB962C8B-B14F-4D97-AF65-F5344CB8AC3E}">
        <p14:creationId xmlns:p14="http://schemas.microsoft.com/office/powerpoint/2010/main" val="121161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21BF-4ACB-45AE-BD22-FE1243191AF1}"/>
              </a:ext>
            </a:extLst>
          </p:cNvPr>
          <p:cNvSpPr>
            <a:spLocks noGrp="1"/>
          </p:cNvSpPr>
          <p:nvPr>
            <p:ph type="title"/>
          </p:nvPr>
        </p:nvSpPr>
        <p:spPr/>
        <p:txBody>
          <a:bodyPr/>
          <a:lstStyle/>
          <a:p>
            <a:r>
              <a:rPr lang="en-US" dirty="0"/>
              <a:t>Module 3 Project – Verify that weather.db file was created</a:t>
            </a:r>
          </a:p>
        </p:txBody>
      </p:sp>
      <p:sp>
        <p:nvSpPr>
          <p:cNvPr id="3" name="Content Placeholder 2">
            <a:extLst>
              <a:ext uri="{FF2B5EF4-FFF2-40B4-BE49-F238E27FC236}">
                <a16:creationId xmlns:a16="http://schemas.microsoft.com/office/drawing/2014/main" id="{1EE28F48-763A-4733-8DCE-8CA18BEC36B0}"/>
              </a:ext>
            </a:extLst>
          </p:cNvPr>
          <p:cNvSpPr>
            <a:spLocks noGrp="1"/>
          </p:cNvSpPr>
          <p:nvPr>
            <p:ph idx="1"/>
          </p:nvPr>
        </p:nvSpPr>
        <p:spPr>
          <a:xfrm>
            <a:off x="6096000" y="2279374"/>
            <a:ext cx="5514808" cy="3566172"/>
          </a:xfrm>
        </p:spPr>
        <p:txBody>
          <a:bodyPr/>
          <a:lstStyle/>
          <a:p>
            <a:r>
              <a:rPr lang="en-US" dirty="0"/>
              <a:t>Verify that database file was created</a:t>
            </a:r>
          </a:p>
          <a:p>
            <a:pPr lvl="1"/>
            <a:r>
              <a:rPr lang="en-US" dirty="0"/>
              <a:t>Use Windows Explorer to check the designated folder</a:t>
            </a:r>
          </a:p>
          <a:p>
            <a:pPr lvl="1"/>
            <a:r>
              <a:rPr lang="en-US" dirty="0"/>
              <a:t>Verify that the newly created database file exists</a:t>
            </a:r>
          </a:p>
        </p:txBody>
      </p:sp>
      <p:pic>
        <p:nvPicPr>
          <p:cNvPr id="4" name="Picture 3">
            <a:extLst>
              <a:ext uri="{FF2B5EF4-FFF2-40B4-BE49-F238E27FC236}">
                <a16:creationId xmlns:a16="http://schemas.microsoft.com/office/drawing/2014/main" id="{D6A2017E-087B-46D4-9079-3966844A536F}"/>
              </a:ext>
            </a:extLst>
          </p:cNvPr>
          <p:cNvPicPr>
            <a:picLocks noChangeAspect="1"/>
          </p:cNvPicPr>
          <p:nvPr/>
        </p:nvPicPr>
        <p:blipFill>
          <a:blip r:embed="rId2"/>
          <a:srcRect/>
          <a:stretch/>
        </p:blipFill>
        <p:spPr>
          <a:xfrm>
            <a:off x="581192" y="2463809"/>
            <a:ext cx="5514808" cy="3197301"/>
          </a:xfrm>
          <a:prstGeom prst="rect">
            <a:avLst/>
          </a:prstGeom>
        </p:spPr>
      </p:pic>
    </p:spTree>
    <p:extLst>
      <p:ext uri="{BB962C8B-B14F-4D97-AF65-F5344CB8AC3E}">
        <p14:creationId xmlns:p14="http://schemas.microsoft.com/office/powerpoint/2010/main" val="155915475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56390039_win32_fixed.potx" id="{A1D6ED5A-9B8A-4433-BA99-139C56DB1BDE}" vid="{3B3EDB20-B381-4B6C-99AC-7C5CDA2B4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 design</Template>
  <TotalTime>5353</TotalTime>
  <Words>1072</Words>
  <Application>Microsoft Office PowerPoint</Application>
  <PresentationFormat>Widescreen</PresentationFormat>
  <Paragraphs>118</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Gill Sans MT</vt:lpstr>
      <vt:lpstr>Times New Roman</vt:lpstr>
      <vt:lpstr>Wingdings 2</vt:lpstr>
      <vt:lpstr>Dividend</vt:lpstr>
      <vt:lpstr>CEIS 110 </vt:lpstr>
      <vt:lpstr>Introduction and Class Overview</vt:lpstr>
      <vt:lpstr>Module 2 Project</vt:lpstr>
      <vt:lpstr>Module 2 Project – Creating a flowchart</vt:lpstr>
      <vt:lpstr>Module 2 Project – Install Noaa-sdk library</vt:lpstr>
      <vt:lpstr>Module 3 Project</vt:lpstr>
      <vt:lpstr>Module 3 Project – Building a weather database file</vt:lpstr>
      <vt:lpstr>Module 3 Project – Verifying Data has downloaded</vt:lpstr>
      <vt:lpstr>Module 3 Project – Verify that weather.db file was created</vt:lpstr>
      <vt:lpstr>Module 4 Project</vt:lpstr>
      <vt:lpstr>Module 4 Project – Query to retrieve all columns and rows</vt:lpstr>
      <vt:lpstr>Module 4 Project – Query to retrieve lowest and highest temperatures</vt:lpstr>
      <vt:lpstr>Module 4 Project – Query to retrieve all clear days</vt:lpstr>
      <vt:lpstr>Module 5 Project</vt:lpstr>
      <vt:lpstr>Module 5 Project – Creating a program to retrieve Data</vt:lpstr>
      <vt:lpstr>Module 5 Project – Retrieve and Convert data to csv</vt:lpstr>
      <vt:lpstr>Module 5 Project – Create a chart with the data</vt:lpstr>
      <vt:lpstr>Module 6 Project</vt:lpstr>
      <vt:lpstr>Module 6 Project – Create a Box Plot</vt:lpstr>
      <vt:lpstr>Module 6 Project – Create a Line chart</vt:lpstr>
      <vt:lpstr>Module 6 Project – ANALYZE Data using charts</vt:lpstr>
      <vt:lpstr>Module 6 Project – Prediction based on analysis</vt:lpstr>
      <vt:lpstr>Weekly Project Challenges</vt:lpstr>
      <vt:lpstr>Skills learned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 106 </dc:title>
  <dc:creator>Shawne Gambrill</dc:creator>
  <cp:lastModifiedBy>Shawne Gambrill</cp:lastModifiedBy>
  <cp:revision>3</cp:revision>
  <dcterms:created xsi:type="dcterms:W3CDTF">2021-12-08T00:04:49Z</dcterms:created>
  <dcterms:modified xsi:type="dcterms:W3CDTF">2022-02-21T23:04:02Z</dcterms:modified>
</cp:coreProperties>
</file>