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1" r:id="rId3"/>
    <p:sldId id="262" r:id="rId4"/>
    <p:sldId id="258" r:id="rId5"/>
    <p:sldId id="263" r:id="rId6"/>
    <p:sldId id="266" r:id="rId7"/>
    <p:sldId id="267" r:id="rId8"/>
    <p:sldId id="292" r:id="rId9"/>
    <p:sldId id="270" r:id="rId10"/>
    <p:sldId id="272" r:id="rId11"/>
    <p:sldId id="271" r:id="rId12"/>
    <p:sldId id="295" r:id="rId13"/>
    <p:sldId id="296" r:id="rId14"/>
    <p:sldId id="275" r:id="rId15"/>
    <p:sldId id="276" r:id="rId16"/>
    <p:sldId id="277" r:id="rId17"/>
    <p:sldId id="279" r:id="rId18"/>
    <p:sldId id="280" r:id="rId19"/>
    <p:sldId id="281" r:id="rId20"/>
    <p:sldId id="282" r:id="rId21"/>
    <p:sldId id="298" r:id="rId22"/>
    <p:sldId id="284" r:id="rId23"/>
    <p:sldId id="285" r:id="rId24"/>
    <p:sldId id="26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8" autoAdjust="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wne" userId="ff4548eeceb2eb71" providerId="LiveId" clId="{BCA55928-EDD0-4624-8A9C-DF4AF607A382}"/>
    <pc:docChg chg="modSld">
      <pc:chgData name="Shawne" userId="ff4548eeceb2eb71" providerId="LiveId" clId="{BCA55928-EDD0-4624-8A9C-DF4AF607A382}" dt="2022-12-10T14:21:13.923" v="147" actId="20577"/>
      <pc:docMkLst>
        <pc:docMk/>
      </pc:docMkLst>
      <pc:sldChg chg="modSp mod">
        <pc:chgData name="Shawne" userId="ff4548eeceb2eb71" providerId="LiveId" clId="{BCA55928-EDD0-4624-8A9C-DF4AF607A382}" dt="2022-12-10T14:21:13.923" v="147" actId="20577"/>
        <pc:sldMkLst>
          <pc:docMk/>
          <pc:sldMk cId="3309477753" sldId="284"/>
        </pc:sldMkLst>
        <pc:spChg chg="mod">
          <ac:chgData name="Shawne" userId="ff4548eeceb2eb71" providerId="LiveId" clId="{BCA55928-EDD0-4624-8A9C-DF4AF607A382}" dt="2022-12-10T14:21:13.923" v="147" actId="20577"/>
          <ac:spMkLst>
            <pc:docMk/>
            <pc:sldMk cId="3309477753" sldId="284"/>
            <ac:spMk id="3" creationId="{B95734CE-D9FC-4851-9597-ACC9B020A0FD}"/>
          </ac:spMkLst>
        </pc:spChg>
      </pc:sldChg>
      <pc:sldChg chg="modSp mod">
        <pc:chgData name="Shawne" userId="ff4548eeceb2eb71" providerId="LiveId" clId="{BCA55928-EDD0-4624-8A9C-DF4AF607A382}" dt="2022-12-10T14:19:04.424" v="15" actId="20577"/>
        <pc:sldMkLst>
          <pc:docMk/>
          <pc:sldMk cId="1266651989" sldId="285"/>
        </pc:sldMkLst>
        <pc:spChg chg="mod">
          <ac:chgData name="Shawne" userId="ff4548eeceb2eb71" providerId="LiveId" clId="{BCA55928-EDD0-4624-8A9C-DF4AF607A382}" dt="2022-12-10T14:19:04.424" v="15" actId="20577"/>
          <ac:spMkLst>
            <pc:docMk/>
            <pc:sldMk cId="1266651989" sldId="285"/>
            <ac:spMk id="3" creationId="{B95734CE-D9FC-4851-9597-ACC9B020A0FD}"/>
          </ac:spMkLst>
        </pc:spChg>
      </pc:sldChg>
    </pc:docChg>
  </pc:docChgLst>
  <pc:docChgLst>
    <pc:chgData name="Shawne Gambrill" userId="ff4548eeceb2eb71" providerId="LiveId" clId="{E4EEAAF5-40FA-4631-8935-6E89B4DCDEC0}"/>
    <pc:docChg chg="undo custSel addSld delSld modSld">
      <pc:chgData name="Shawne Gambrill" userId="ff4548eeceb2eb71" providerId="LiveId" clId="{E4EEAAF5-40FA-4631-8935-6E89B4DCDEC0}" dt="2022-12-07T23:58:00.741" v="3100" actId="2890"/>
      <pc:docMkLst>
        <pc:docMk/>
      </pc:docMkLst>
      <pc:sldChg chg="modSp mod">
        <pc:chgData name="Shawne Gambrill" userId="ff4548eeceb2eb71" providerId="LiveId" clId="{E4EEAAF5-40FA-4631-8935-6E89B4DCDEC0}" dt="2022-12-07T22:59:08.236" v="33" actId="20577"/>
        <pc:sldMkLst>
          <pc:docMk/>
          <pc:sldMk cId="1487700712" sldId="256"/>
        </pc:sldMkLst>
        <pc:spChg chg="mod">
          <ac:chgData name="Shawne Gambrill" userId="ff4548eeceb2eb71" providerId="LiveId" clId="{E4EEAAF5-40FA-4631-8935-6E89B4DCDEC0}" dt="2022-12-07T22:56:42.555" v="6" actId="20577"/>
          <ac:spMkLst>
            <pc:docMk/>
            <pc:sldMk cId="1487700712" sldId="256"/>
            <ac:spMk id="2" creationId="{C02C5318-1A1E-49D0-B2E2-A4B0FA9E8A40}"/>
          </ac:spMkLst>
        </pc:spChg>
        <pc:spChg chg="mod">
          <ac:chgData name="Shawne Gambrill" userId="ff4548eeceb2eb71" providerId="LiveId" clId="{E4EEAAF5-40FA-4631-8935-6E89B4DCDEC0}" dt="2022-12-07T22:59:08.236" v="33" actId="20577"/>
          <ac:spMkLst>
            <pc:docMk/>
            <pc:sldMk cId="1487700712" sldId="256"/>
            <ac:spMk id="3" creationId="{48B6CF59-4E5B-494D-A2F7-97ADD01E6497}"/>
          </ac:spMkLst>
        </pc:spChg>
      </pc:sldChg>
      <pc:sldChg chg="addSp delSp modSp mod">
        <pc:chgData name="Shawne Gambrill" userId="ff4548eeceb2eb71" providerId="LiveId" clId="{E4EEAAF5-40FA-4631-8935-6E89B4DCDEC0}" dt="2022-12-07T23:11:02.364" v="580" actId="20577"/>
        <pc:sldMkLst>
          <pc:docMk/>
          <pc:sldMk cId="497607547" sldId="258"/>
        </pc:sldMkLst>
        <pc:spChg chg="mod">
          <ac:chgData name="Shawne Gambrill" userId="ff4548eeceb2eb71" providerId="LiveId" clId="{E4EEAAF5-40FA-4631-8935-6E89B4DCDEC0}" dt="2022-12-07T23:09:03.955" v="455" actId="20577"/>
          <ac:spMkLst>
            <pc:docMk/>
            <pc:sldMk cId="497607547" sldId="258"/>
            <ac:spMk id="2" creationId="{921633EB-7DCB-4DDC-80AF-C885A3EE1245}"/>
          </ac:spMkLst>
        </pc:spChg>
        <pc:spChg chg="add del mod">
          <ac:chgData name="Shawne Gambrill" userId="ff4548eeceb2eb71" providerId="LiveId" clId="{E4EEAAF5-40FA-4631-8935-6E89B4DCDEC0}" dt="2022-12-07T23:04:57.792" v="121" actId="21"/>
          <ac:spMkLst>
            <pc:docMk/>
            <pc:sldMk cId="497607547" sldId="258"/>
            <ac:spMk id="4" creationId="{3E4E4004-0A99-6F80-8231-505C8C248853}"/>
          </ac:spMkLst>
        </pc:spChg>
        <pc:spChg chg="mod">
          <ac:chgData name="Shawne Gambrill" userId="ff4548eeceb2eb71" providerId="LiveId" clId="{E4EEAAF5-40FA-4631-8935-6E89B4DCDEC0}" dt="2022-12-07T23:11:02.364" v="580" actId="20577"/>
          <ac:spMkLst>
            <pc:docMk/>
            <pc:sldMk cId="497607547" sldId="258"/>
            <ac:spMk id="8" creationId="{7DD07586-73FA-4A1B-A44D-47C3C1739A17}"/>
          </ac:spMkLst>
        </pc:spChg>
        <pc:picChg chg="add mod">
          <ac:chgData name="Shawne Gambrill" userId="ff4548eeceb2eb71" providerId="LiveId" clId="{E4EEAAF5-40FA-4631-8935-6E89B4DCDEC0}" dt="2022-12-07T23:05:07.008" v="123" actId="1076"/>
          <ac:picMkLst>
            <pc:docMk/>
            <pc:sldMk cId="497607547" sldId="258"/>
            <ac:picMk id="5" creationId="{A430A0F4-DF40-7D21-66EA-64E8236A18CD}"/>
          </ac:picMkLst>
        </pc:picChg>
        <pc:picChg chg="del">
          <ac:chgData name="Shawne Gambrill" userId="ff4548eeceb2eb71" providerId="LiveId" clId="{E4EEAAF5-40FA-4631-8935-6E89B4DCDEC0}" dt="2022-12-07T23:04:51.962" v="120" actId="21"/>
          <ac:picMkLst>
            <pc:docMk/>
            <pc:sldMk cId="497607547" sldId="258"/>
            <ac:picMk id="7" creationId="{5BEC3516-3374-446F-AD53-2483B95BA878}"/>
          </ac:picMkLst>
        </pc:picChg>
      </pc:sldChg>
      <pc:sldChg chg="modSp mod">
        <pc:chgData name="Shawne Gambrill" userId="ff4548eeceb2eb71" providerId="LiveId" clId="{E4EEAAF5-40FA-4631-8935-6E89B4DCDEC0}" dt="2022-12-07T23:49:52.833" v="2984" actId="20577"/>
        <pc:sldMkLst>
          <pc:docMk/>
          <pc:sldMk cId="3501347425" sldId="260"/>
        </pc:sldMkLst>
        <pc:spChg chg="mod">
          <ac:chgData name="Shawne Gambrill" userId="ff4548eeceb2eb71" providerId="LiveId" clId="{E4EEAAF5-40FA-4631-8935-6E89B4DCDEC0}" dt="2022-12-07T23:49:52.833" v="2984" actId="20577"/>
          <ac:spMkLst>
            <pc:docMk/>
            <pc:sldMk cId="3501347425" sldId="260"/>
            <ac:spMk id="3" creationId="{A9CB511D-EA45-4336-847C-1252667143B5}"/>
          </ac:spMkLst>
        </pc:spChg>
      </pc:sldChg>
      <pc:sldChg chg="modSp mod">
        <pc:chgData name="Shawne Gambrill" userId="ff4548eeceb2eb71" providerId="LiveId" clId="{E4EEAAF5-40FA-4631-8935-6E89B4DCDEC0}" dt="2022-12-07T23:00:16.615" v="73" actId="20577"/>
        <pc:sldMkLst>
          <pc:docMk/>
          <pc:sldMk cId="1703342593" sldId="261"/>
        </pc:sldMkLst>
        <pc:spChg chg="mod">
          <ac:chgData name="Shawne Gambrill" userId="ff4548eeceb2eb71" providerId="LiveId" clId="{E4EEAAF5-40FA-4631-8935-6E89B4DCDEC0}" dt="2022-12-07T23:00:16.615" v="73" actId="20577"/>
          <ac:spMkLst>
            <pc:docMk/>
            <pc:sldMk cId="1703342593" sldId="261"/>
            <ac:spMk id="5" creationId="{66E696BD-5565-49BF-A7E4-DB8E663440A7}"/>
          </ac:spMkLst>
        </pc:spChg>
      </pc:sldChg>
      <pc:sldChg chg="modSp mod">
        <pc:chgData name="Shawne Gambrill" userId="ff4548eeceb2eb71" providerId="LiveId" clId="{E4EEAAF5-40FA-4631-8935-6E89B4DCDEC0}" dt="2022-12-07T23:04:37.754" v="119" actId="20577"/>
        <pc:sldMkLst>
          <pc:docMk/>
          <pc:sldMk cId="1108368630" sldId="262"/>
        </pc:sldMkLst>
        <pc:spChg chg="mod">
          <ac:chgData name="Shawne Gambrill" userId="ff4548eeceb2eb71" providerId="LiveId" clId="{E4EEAAF5-40FA-4631-8935-6E89B4DCDEC0}" dt="2022-12-07T23:04:37.754" v="119" actId="20577"/>
          <ac:spMkLst>
            <pc:docMk/>
            <pc:sldMk cId="1108368630" sldId="262"/>
            <ac:spMk id="3" creationId="{F4DBAB59-1FE5-4B46-99FC-8B7E17173330}"/>
          </ac:spMkLst>
        </pc:spChg>
      </pc:sldChg>
      <pc:sldChg chg="addSp delSp modSp mod">
        <pc:chgData name="Shawne Gambrill" userId="ff4548eeceb2eb71" providerId="LiveId" clId="{E4EEAAF5-40FA-4631-8935-6E89B4DCDEC0}" dt="2022-12-07T23:10:51.204" v="576" actId="20577"/>
        <pc:sldMkLst>
          <pc:docMk/>
          <pc:sldMk cId="3270799771" sldId="263"/>
        </pc:sldMkLst>
        <pc:spChg chg="mod">
          <ac:chgData name="Shawne Gambrill" userId="ff4548eeceb2eb71" providerId="LiveId" clId="{E4EEAAF5-40FA-4631-8935-6E89B4DCDEC0}" dt="2022-12-07T23:09:14.855" v="471" actId="20577"/>
          <ac:spMkLst>
            <pc:docMk/>
            <pc:sldMk cId="3270799771" sldId="263"/>
            <ac:spMk id="2" creationId="{1936B566-F48C-48E1-A156-3460E7343FFC}"/>
          </ac:spMkLst>
        </pc:spChg>
        <pc:spChg chg="mod">
          <ac:chgData name="Shawne Gambrill" userId="ff4548eeceb2eb71" providerId="LiveId" clId="{E4EEAAF5-40FA-4631-8935-6E89B4DCDEC0}" dt="2022-12-07T23:10:51.204" v="576" actId="20577"/>
          <ac:spMkLst>
            <pc:docMk/>
            <pc:sldMk cId="3270799771" sldId="263"/>
            <ac:spMk id="3" creationId="{07ABCE43-1A86-438D-A8C3-B2969F8AA055}"/>
          </ac:spMkLst>
        </pc:spChg>
        <pc:spChg chg="add del mod">
          <ac:chgData name="Shawne Gambrill" userId="ff4548eeceb2eb71" providerId="LiveId" clId="{E4EEAAF5-40FA-4631-8935-6E89B4DCDEC0}" dt="2022-12-07T23:09:29.967" v="473"/>
          <ac:spMkLst>
            <pc:docMk/>
            <pc:sldMk cId="3270799771" sldId="263"/>
            <ac:spMk id="5" creationId="{2C5BEF66-67E2-FE01-AD77-EAF4E6C26757}"/>
          </ac:spMkLst>
        </pc:spChg>
        <pc:picChg chg="del">
          <ac:chgData name="Shawne Gambrill" userId="ff4548eeceb2eb71" providerId="LiveId" clId="{E4EEAAF5-40FA-4631-8935-6E89B4DCDEC0}" dt="2022-12-07T23:09:18.442" v="472" actId="21"/>
          <ac:picMkLst>
            <pc:docMk/>
            <pc:sldMk cId="3270799771" sldId="263"/>
            <ac:picMk id="6" creationId="{8F13A8EE-2548-42BA-9087-DFE2054F4F3E}"/>
          </ac:picMkLst>
        </pc:picChg>
        <pc:picChg chg="add mod">
          <ac:chgData name="Shawne Gambrill" userId="ff4548eeceb2eb71" providerId="LiveId" clId="{E4EEAAF5-40FA-4631-8935-6E89B4DCDEC0}" dt="2022-12-07T23:09:29.967" v="473"/>
          <ac:picMkLst>
            <pc:docMk/>
            <pc:sldMk cId="3270799771" sldId="263"/>
            <ac:picMk id="7" creationId="{D1C94078-1B9A-42BA-EC20-71BB204D2C88}"/>
          </ac:picMkLst>
        </pc:picChg>
      </pc:sldChg>
      <pc:sldChg chg="del">
        <pc:chgData name="Shawne Gambrill" userId="ff4548eeceb2eb71" providerId="LiveId" clId="{E4EEAAF5-40FA-4631-8935-6E89B4DCDEC0}" dt="2022-12-07T23:11:13.716" v="581" actId="2696"/>
        <pc:sldMkLst>
          <pc:docMk/>
          <pc:sldMk cId="1538909467" sldId="264"/>
        </pc:sldMkLst>
      </pc:sldChg>
      <pc:sldChg chg="modSp mod">
        <pc:chgData name="Shawne Gambrill" userId="ff4548eeceb2eb71" providerId="LiveId" clId="{E4EEAAF5-40FA-4631-8935-6E89B4DCDEC0}" dt="2022-12-07T23:13:15.914" v="613" actId="20577"/>
        <pc:sldMkLst>
          <pc:docMk/>
          <pc:sldMk cId="1863173579" sldId="266"/>
        </pc:sldMkLst>
        <pc:spChg chg="mod">
          <ac:chgData name="Shawne Gambrill" userId="ff4548eeceb2eb71" providerId="LiveId" clId="{E4EEAAF5-40FA-4631-8935-6E89B4DCDEC0}" dt="2022-12-07T23:13:15.914" v="613" actId="20577"/>
          <ac:spMkLst>
            <pc:docMk/>
            <pc:sldMk cId="1863173579" sldId="266"/>
            <ac:spMk id="3" creationId="{F4DBAB59-1FE5-4B46-99FC-8B7E17173330}"/>
          </ac:spMkLst>
        </pc:spChg>
      </pc:sldChg>
      <pc:sldChg chg="delSp modSp mod">
        <pc:chgData name="Shawne Gambrill" userId="ff4548eeceb2eb71" providerId="LiveId" clId="{E4EEAAF5-40FA-4631-8935-6E89B4DCDEC0}" dt="2022-12-07T23:16:43.234" v="870" actId="20577"/>
        <pc:sldMkLst>
          <pc:docMk/>
          <pc:sldMk cId="1211612975" sldId="267"/>
        </pc:sldMkLst>
        <pc:spChg chg="mod">
          <ac:chgData name="Shawne Gambrill" userId="ff4548eeceb2eb71" providerId="LiveId" clId="{E4EEAAF5-40FA-4631-8935-6E89B4DCDEC0}" dt="2022-12-07T23:14:02.255" v="647" actId="20577"/>
          <ac:spMkLst>
            <pc:docMk/>
            <pc:sldMk cId="1211612975" sldId="267"/>
            <ac:spMk id="2" creationId="{65ABE6E9-FBEE-43B0-8CEB-587AF9C806A9}"/>
          </ac:spMkLst>
        </pc:spChg>
        <pc:spChg chg="mod">
          <ac:chgData name="Shawne Gambrill" userId="ff4548eeceb2eb71" providerId="LiveId" clId="{E4EEAAF5-40FA-4631-8935-6E89B4DCDEC0}" dt="2022-12-07T23:16:43.234" v="870" actId="20577"/>
          <ac:spMkLst>
            <pc:docMk/>
            <pc:sldMk cId="1211612975" sldId="267"/>
            <ac:spMk id="6" creationId="{6703C9E0-9AC5-4DDB-A93E-4F2114D2F450}"/>
          </ac:spMkLst>
        </pc:spChg>
        <pc:picChg chg="del">
          <ac:chgData name="Shawne Gambrill" userId="ff4548eeceb2eb71" providerId="LiveId" clId="{E4EEAAF5-40FA-4631-8935-6E89B4DCDEC0}" dt="2022-12-07T23:14:10.090" v="648" actId="21"/>
          <ac:picMkLst>
            <pc:docMk/>
            <pc:sldMk cId="1211612975" sldId="267"/>
            <ac:picMk id="3" creationId="{66E0C9BD-7EB5-4686-86C1-8213B5105855}"/>
          </ac:picMkLst>
        </pc:picChg>
      </pc:sldChg>
      <pc:sldChg chg="del">
        <pc:chgData name="Shawne Gambrill" userId="ff4548eeceb2eb71" providerId="LiveId" clId="{E4EEAAF5-40FA-4631-8935-6E89B4DCDEC0}" dt="2022-12-07T23:17:00.588" v="871" actId="2696"/>
        <pc:sldMkLst>
          <pc:docMk/>
          <pc:sldMk cId="106967190" sldId="268"/>
        </pc:sldMkLst>
      </pc:sldChg>
      <pc:sldChg chg="modSp mod">
        <pc:chgData name="Shawne Gambrill" userId="ff4548eeceb2eb71" providerId="LiveId" clId="{E4EEAAF5-40FA-4631-8935-6E89B4DCDEC0}" dt="2022-12-07T23:19:51.544" v="1075" actId="20577"/>
        <pc:sldMkLst>
          <pc:docMk/>
          <pc:sldMk cId="1804014898" sldId="270"/>
        </pc:sldMkLst>
        <pc:spChg chg="mod">
          <ac:chgData name="Shawne Gambrill" userId="ff4548eeceb2eb71" providerId="LiveId" clId="{E4EEAAF5-40FA-4631-8935-6E89B4DCDEC0}" dt="2022-12-07T23:19:51.544" v="1075" actId="20577"/>
          <ac:spMkLst>
            <pc:docMk/>
            <pc:sldMk cId="1804014898" sldId="270"/>
            <ac:spMk id="3" creationId="{B95734CE-D9FC-4851-9597-ACC9B020A0FD}"/>
          </ac:spMkLst>
        </pc:spChg>
      </pc:sldChg>
      <pc:sldChg chg="addSp delSp modSp mod">
        <pc:chgData name="Shawne Gambrill" userId="ff4548eeceb2eb71" providerId="LiveId" clId="{E4EEAAF5-40FA-4631-8935-6E89B4DCDEC0}" dt="2022-12-07T23:25:45.623" v="1221" actId="1076"/>
        <pc:sldMkLst>
          <pc:docMk/>
          <pc:sldMk cId="3382257808" sldId="271"/>
        </pc:sldMkLst>
        <pc:spChg chg="mod">
          <ac:chgData name="Shawne Gambrill" userId="ff4548eeceb2eb71" providerId="LiveId" clId="{E4EEAAF5-40FA-4631-8935-6E89B4DCDEC0}" dt="2022-12-07T23:21:52.804" v="1170" actId="20577"/>
          <ac:spMkLst>
            <pc:docMk/>
            <pc:sldMk cId="3382257808" sldId="271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22:10.384" v="1214" actId="20577"/>
          <ac:spMkLst>
            <pc:docMk/>
            <pc:sldMk cId="3382257808" sldId="271"/>
            <ac:spMk id="4" creationId="{6AC16DC4-0315-4320-985C-E83132D66F6C}"/>
          </ac:spMkLst>
        </pc:spChg>
        <pc:picChg chg="add mod">
          <ac:chgData name="Shawne Gambrill" userId="ff4548eeceb2eb71" providerId="LiveId" clId="{E4EEAAF5-40FA-4631-8935-6E89B4DCDEC0}" dt="2022-12-07T23:25:45.623" v="1221" actId="1076"/>
          <ac:picMkLst>
            <pc:docMk/>
            <pc:sldMk cId="3382257808" sldId="271"/>
            <ac:picMk id="3" creationId="{1F725623-21A2-EAF4-6F54-66B0111607C0}"/>
          </ac:picMkLst>
        </pc:picChg>
        <pc:picChg chg="del">
          <ac:chgData name="Shawne Gambrill" userId="ff4548eeceb2eb71" providerId="LiveId" clId="{E4EEAAF5-40FA-4631-8935-6E89B4DCDEC0}" dt="2022-12-07T23:25:33.400" v="1218" actId="21"/>
          <ac:picMkLst>
            <pc:docMk/>
            <pc:sldMk cId="3382257808" sldId="271"/>
            <ac:picMk id="5" creationId="{41F5C3CA-20C2-40A0-A2BF-15E8CCCC54F1}"/>
          </ac:picMkLst>
        </pc:picChg>
      </pc:sldChg>
      <pc:sldChg chg="addSp delSp modSp mod">
        <pc:chgData name="Shawne Gambrill" userId="ff4548eeceb2eb71" providerId="LiveId" clId="{E4EEAAF5-40FA-4631-8935-6E89B4DCDEC0}" dt="2022-12-07T23:24:29.740" v="1217" actId="14100"/>
        <pc:sldMkLst>
          <pc:docMk/>
          <pc:sldMk cId="758666919" sldId="272"/>
        </pc:sldMkLst>
        <pc:spChg chg="mod">
          <ac:chgData name="Shawne Gambrill" userId="ff4548eeceb2eb71" providerId="LiveId" clId="{E4EEAAF5-40FA-4631-8935-6E89B4DCDEC0}" dt="2022-12-07T23:20:13.774" v="1095" actId="20577"/>
          <ac:spMkLst>
            <pc:docMk/>
            <pc:sldMk cId="758666919" sldId="272"/>
            <ac:spMk id="2" creationId="{D0910D8A-41B0-451E-AF23-BA864C47D5E1}"/>
          </ac:spMkLst>
        </pc:spChg>
        <pc:spChg chg="mod">
          <ac:chgData name="Shawne Gambrill" userId="ff4548eeceb2eb71" providerId="LiveId" clId="{E4EEAAF5-40FA-4631-8935-6E89B4DCDEC0}" dt="2022-12-07T23:20:54.143" v="1151" actId="20577"/>
          <ac:spMkLst>
            <pc:docMk/>
            <pc:sldMk cId="758666919" sldId="272"/>
            <ac:spMk id="4" creationId="{BCEED025-3CBA-499A-AA5D-48BFE82C2934}"/>
          </ac:spMkLst>
        </pc:spChg>
        <pc:picChg chg="add del mod">
          <ac:chgData name="Shawne Gambrill" userId="ff4548eeceb2eb71" providerId="LiveId" clId="{E4EEAAF5-40FA-4631-8935-6E89B4DCDEC0}" dt="2022-12-07T23:24:04.014" v="1215" actId="21"/>
          <ac:picMkLst>
            <pc:docMk/>
            <pc:sldMk cId="758666919" sldId="272"/>
            <ac:picMk id="3" creationId="{0EE0B694-B9E1-9EA9-279F-1754EA8D1364}"/>
          </ac:picMkLst>
        </pc:picChg>
        <pc:picChg chg="del">
          <ac:chgData name="Shawne Gambrill" userId="ff4548eeceb2eb71" providerId="LiveId" clId="{E4EEAAF5-40FA-4631-8935-6E89B4DCDEC0}" dt="2022-12-07T23:20:23.072" v="1096" actId="21"/>
          <ac:picMkLst>
            <pc:docMk/>
            <pc:sldMk cId="758666919" sldId="272"/>
            <ac:picMk id="5" creationId="{D1CE6788-9885-4E9D-888F-E3FC8F0A94F2}"/>
          </ac:picMkLst>
        </pc:picChg>
        <pc:picChg chg="add mod">
          <ac:chgData name="Shawne Gambrill" userId="ff4548eeceb2eb71" providerId="LiveId" clId="{E4EEAAF5-40FA-4631-8935-6E89B4DCDEC0}" dt="2022-12-07T23:24:29.740" v="1217" actId="14100"/>
          <ac:picMkLst>
            <pc:docMk/>
            <pc:sldMk cId="758666919" sldId="272"/>
            <ac:picMk id="6" creationId="{BCE70F00-6C5C-F5A4-1F66-F3B80DF83D2D}"/>
          </ac:picMkLst>
        </pc:picChg>
      </pc:sldChg>
      <pc:sldChg chg="modSp mod">
        <pc:chgData name="Shawne Gambrill" userId="ff4548eeceb2eb71" providerId="LiveId" clId="{E4EEAAF5-40FA-4631-8935-6E89B4DCDEC0}" dt="2022-12-07T23:30:21.313" v="1541" actId="20577"/>
        <pc:sldMkLst>
          <pc:docMk/>
          <pc:sldMk cId="2030543054" sldId="275"/>
        </pc:sldMkLst>
        <pc:spChg chg="mod">
          <ac:chgData name="Shawne Gambrill" userId="ff4548eeceb2eb71" providerId="LiveId" clId="{E4EEAAF5-40FA-4631-8935-6E89B4DCDEC0}" dt="2022-12-07T23:30:21.313" v="1541" actId="20577"/>
          <ac:spMkLst>
            <pc:docMk/>
            <pc:sldMk cId="2030543054" sldId="275"/>
            <ac:spMk id="3" creationId="{B95734CE-D9FC-4851-9597-ACC9B020A0FD}"/>
          </ac:spMkLst>
        </pc:spChg>
      </pc:sldChg>
      <pc:sldChg chg="addSp delSp modSp mod">
        <pc:chgData name="Shawne Gambrill" userId="ff4548eeceb2eb71" providerId="LiveId" clId="{E4EEAAF5-40FA-4631-8935-6E89B4DCDEC0}" dt="2022-12-07T23:37:57.813" v="2012" actId="20577"/>
        <pc:sldMkLst>
          <pc:docMk/>
          <pc:sldMk cId="919846744" sldId="276"/>
        </pc:sldMkLst>
        <pc:spChg chg="mod">
          <ac:chgData name="Shawne Gambrill" userId="ff4548eeceb2eb71" providerId="LiveId" clId="{E4EEAAF5-40FA-4631-8935-6E89B4DCDEC0}" dt="2022-12-07T23:31:21.143" v="1614" actId="20577"/>
          <ac:spMkLst>
            <pc:docMk/>
            <pc:sldMk cId="919846744" sldId="276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37:57.813" v="2012" actId="20577"/>
          <ac:spMkLst>
            <pc:docMk/>
            <pc:sldMk cId="919846744" sldId="276"/>
            <ac:spMk id="8" creationId="{08E5B61E-1676-410C-92E5-3886B36924DC}"/>
          </ac:spMkLst>
        </pc:spChg>
        <pc:picChg chg="add mod">
          <ac:chgData name="Shawne Gambrill" userId="ff4548eeceb2eb71" providerId="LiveId" clId="{E4EEAAF5-40FA-4631-8935-6E89B4DCDEC0}" dt="2022-12-07T23:31:39.945" v="1617" actId="1076"/>
          <ac:picMkLst>
            <pc:docMk/>
            <pc:sldMk cId="919846744" sldId="276"/>
            <ac:picMk id="3" creationId="{B3206D0F-9CE7-B6EB-3EDA-5101B0E0159C}"/>
          </ac:picMkLst>
        </pc:picChg>
        <pc:picChg chg="del">
          <ac:chgData name="Shawne Gambrill" userId="ff4548eeceb2eb71" providerId="LiveId" clId="{E4EEAAF5-40FA-4631-8935-6E89B4DCDEC0}" dt="2022-12-07T23:31:31.452" v="1615" actId="21"/>
          <ac:picMkLst>
            <pc:docMk/>
            <pc:sldMk cId="919846744" sldId="276"/>
            <ac:picMk id="6" creationId="{EFA8E060-FA36-4548-96B9-6765761B9CA6}"/>
          </ac:picMkLst>
        </pc:picChg>
      </pc:sldChg>
      <pc:sldChg chg="addSp delSp modSp mod">
        <pc:chgData name="Shawne Gambrill" userId="ff4548eeceb2eb71" providerId="LiveId" clId="{E4EEAAF5-40FA-4631-8935-6E89B4DCDEC0}" dt="2022-12-07T23:39:43.752" v="2180" actId="20577"/>
        <pc:sldMkLst>
          <pc:docMk/>
          <pc:sldMk cId="4204997335" sldId="277"/>
        </pc:sldMkLst>
        <pc:spChg chg="mod">
          <ac:chgData name="Shawne Gambrill" userId="ff4548eeceb2eb71" providerId="LiveId" clId="{E4EEAAF5-40FA-4631-8935-6E89B4DCDEC0}" dt="2022-12-07T23:38:21.712" v="2046" actId="20577"/>
          <ac:spMkLst>
            <pc:docMk/>
            <pc:sldMk cId="4204997335" sldId="277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39:43.752" v="2180" actId="20577"/>
          <ac:spMkLst>
            <pc:docMk/>
            <pc:sldMk cId="4204997335" sldId="277"/>
            <ac:spMk id="4" creationId="{E5798264-A7CD-48F6-9F07-A5E440BBD39D}"/>
          </ac:spMkLst>
        </pc:spChg>
        <pc:picChg chg="add mod">
          <ac:chgData name="Shawne Gambrill" userId="ff4548eeceb2eb71" providerId="LiveId" clId="{E4EEAAF5-40FA-4631-8935-6E89B4DCDEC0}" dt="2022-12-07T23:38:51.838" v="2054" actId="1076"/>
          <ac:picMkLst>
            <pc:docMk/>
            <pc:sldMk cId="4204997335" sldId="277"/>
            <ac:picMk id="3" creationId="{B3C2DE34-FE24-E53A-29B8-B806F1F2443B}"/>
          </ac:picMkLst>
        </pc:picChg>
        <pc:picChg chg="del mod">
          <ac:chgData name="Shawne Gambrill" userId="ff4548eeceb2eb71" providerId="LiveId" clId="{E4EEAAF5-40FA-4631-8935-6E89B4DCDEC0}" dt="2022-12-07T23:38:43.645" v="2052" actId="21"/>
          <ac:picMkLst>
            <pc:docMk/>
            <pc:sldMk cId="4204997335" sldId="277"/>
            <ac:picMk id="5" creationId="{BE32459B-9124-4E42-8759-7C12D568F786}"/>
          </ac:picMkLst>
        </pc:picChg>
      </pc:sldChg>
      <pc:sldChg chg="del">
        <pc:chgData name="Shawne Gambrill" userId="ff4548eeceb2eb71" providerId="LiveId" clId="{E4EEAAF5-40FA-4631-8935-6E89B4DCDEC0}" dt="2022-12-07T23:39:50.020" v="2181" actId="2696"/>
        <pc:sldMkLst>
          <pc:docMk/>
          <pc:sldMk cId="3649523221" sldId="278"/>
        </pc:sldMkLst>
      </pc:sldChg>
      <pc:sldChg chg="modSp mod">
        <pc:chgData name="Shawne Gambrill" userId="ff4548eeceb2eb71" providerId="LiveId" clId="{E4EEAAF5-40FA-4631-8935-6E89B4DCDEC0}" dt="2022-12-07T23:41:09.715" v="2248" actId="20577"/>
        <pc:sldMkLst>
          <pc:docMk/>
          <pc:sldMk cId="3801661541" sldId="279"/>
        </pc:sldMkLst>
        <pc:spChg chg="mod">
          <ac:chgData name="Shawne Gambrill" userId="ff4548eeceb2eb71" providerId="LiveId" clId="{E4EEAAF5-40FA-4631-8935-6E89B4DCDEC0}" dt="2022-12-07T23:41:09.715" v="2248" actId="20577"/>
          <ac:spMkLst>
            <pc:docMk/>
            <pc:sldMk cId="3801661541" sldId="279"/>
            <ac:spMk id="3" creationId="{B95734CE-D9FC-4851-9597-ACC9B020A0FD}"/>
          </ac:spMkLst>
        </pc:spChg>
      </pc:sldChg>
      <pc:sldChg chg="addSp delSp modSp mod">
        <pc:chgData name="Shawne Gambrill" userId="ff4548eeceb2eb71" providerId="LiveId" clId="{E4EEAAF5-40FA-4631-8935-6E89B4DCDEC0}" dt="2022-12-07T23:43:02.020" v="2374" actId="33524"/>
        <pc:sldMkLst>
          <pc:docMk/>
          <pc:sldMk cId="3660841441" sldId="280"/>
        </pc:sldMkLst>
        <pc:spChg chg="mod">
          <ac:chgData name="Shawne Gambrill" userId="ff4548eeceb2eb71" providerId="LiveId" clId="{E4EEAAF5-40FA-4631-8935-6E89B4DCDEC0}" dt="2022-12-07T23:41:25.133" v="2252" actId="20577"/>
          <ac:spMkLst>
            <pc:docMk/>
            <pc:sldMk cId="3660841441" sldId="280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43:02.020" v="2374" actId="33524"/>
          <ac:spMkLst>
            <pc:docMk/>
            <pc:sldMk cId="3660841441" sldId="280"/>
            <ac:spMk id="4" creationId="{3B9FAD2C-9D38-4034-8611-BC3A8FF16AEA}"/>
          </ac:spMkLst>
        </pc:spChg>
        <pc:picChg chg="add mod">
          <ac:chgData name="Shawne Gambrill" userId="ff4548eeceb2eb71" providerId="LiveId" clId="{E4EEAAF5-40FA-4631-8935-6E89B4DCDEC0}" dt="2022-12-07T23:41:38.664" v="2255" actId="1076"/>
          <ac:picMkLst>
            <pc:docMk/>
            <pc:sldMk cId="3660841441" sldId="280"/>
            <ac:picMk id="3" creationId="{8FADA345-E27C-C406-EFCE-5A72386408C9}"/>
          </ac:picMkLst>
        </pc:picChg>
        <pc:picChg chg="del">
          <ac:chgData name="Shawne Gambrill" userId="ff4548eeceb2eb71" providerId="LiveId" clId="{E4EEAAF5-40FA-4631-8935-6E89B4DCDEC0}" dt="2022-12-07T23:41:28.088" v="2253" actId="21"/>
          <ac:picMkLst>
            <pc:docMk/>
            <pc:sldMk cId="3660841441" sldId="280"/>
            <ac:picMk id="5" creationId="{B19EE9C6-4B56-42B2-8A80-507DABFDE4D8}"/>
          </ac:picMkLst>
        </pc:picChg>
        <pc:picChg chg="add mod">
          <ac:chgData name="Shawne Gambrill" userId="ff4548eeceb2eb71" providerId="LiveId" clId="{E4EEAAF5-40FA-4631-8935-6E89B4DCDEC0}" dt="2022-12-07T23:41:58.026" v="2257" actId="1076"/>
          <ac:picMkLst>
            <pc:docMk/>
            <pc:sldMk cId="3660841441" sldId="280"/>
            <ac:picMk id="6" creationId="{CA3BA358-1B11-1C02-B706-3EB92B17F8C5}"/>
          </ac:picMkLst>
        </pc:picChg>
      </pc:sldChg>
      <pc:sldChg chg="addSp delSp modSp mod">
        <pc:chgData name="Shawne Gambrill" userId="ff4548eeceb2eb71" providerId="LiveId" clId="{E4EEAAF5-40FA-4631-8935-6E89B4DCDEC0}" dt="2022-12-07T23:44:47.653" v="2519" actId="20577"/>
        <pc:sldMkLst>
          <pc:docMk/>
          <pc:sldMk cId="3120264691" sldId="281"/>
        </pc:sldMkLst>
        <pc:spChg chg="mod">
          <ac:chgData name="Shawne Gambrill" userId="ff4548eeceb2eb71" providerId="LiveId" clId="{E4EEAAF5-40FA-4631-8935-6E89B4DCDEC0}" dt="2022-12-07T23:43:43.323" v="2383" actId="20577"/>
          <ac:spMkLst>
            <pc:docMk/>
            <pc:sldMk cId="3120264691" sldId="281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44:47.653" v="2519" actId="20577"/>
          <ac:spMkLst>
            <pc:docMk/>
            <pc:sldMk cId="3120264691" sldId="281"/>
            <ac:spMk id="4" creationId="{E9C31E73-98DE-438F-AA88-9F0C7B309285}"/>
          </ac:spMkLst>
        </pc:spChg>
        <pc:picChg chg="add mod">
          <ac:chgData name="Shawne Gambrill" userId="ff4548eeceb2eb71" providerId="LiveId" clId="{E4EEAAF5-40FA-4631-8935-6E89B4DCDEC0}" dt="2022-12-07T23:43:36.877" v="2377" actId="1076"/>
          <ac:picMkLst>
            <pc:docMk/>
            <pc:sldMk cId="3120264691" sldId="281"/>
            <ac:picMk id="3" creationId="{1A8741BA-5BFB-C16B-25C0-942E22F60FC0}"/>
          </ac:picMkLst>
        </pc:picChg>
        <pc:picChg chg="del">
          <ac:chgData name="Shawne Gambrill" userId="ff4548eeceb2eb71" providerId="LiveId" clId="{E4EEAAF5-40FA-4631-8935-6E89B4DCDEC0}" dt="2022-12-07T23:43:27.817" v="2375" actId="21"/>
          <ac:picMkLst>
            <pc:docMk/>
            <pc:sldMk cId="3120264691" sldId="281"/>
            <ac:picMk id="5" creationId="{686D7276-90FE-4495-AF81-238BAA2BBC86}"/>
          </ac:picMkLst>
        </pc:picChg>
      </pc:sldChg>
      <pc:sldChg chg="addSp delSp modSp mod">
        <pc:chgData name="Shawne Gambrill" userId="ff4548eeceb2eb71" providerId="LiveId" clId="{E4EEAAF5-40FA-4631-8935-6E89B4DCDEC0}" dt="2022-12-07T23:46:38.453" v="2686" actId="20577"/>
        <pc:sldMkLst>
          <pc:docMk/>
          <pc:sldMk cId="2470598453" sldId="282"/>
        </pc:sldMkLst>
        <pc:spChg chg="mod">
          <ac:chgData name="Shawne Gambrill" userId="ff4548eeceb2eb71" providerId="LiveId" clId="{E4EEAAF5-40FA-4631-8935-6E89B4DCDEC0}" dt="2022-12-07T23:45:09.012" v="2528" actId="20577"/>
          <ac:spMkLst>
            <pc:docMk/>
            <pc:sldMk cId="2470598453" sldId="282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46:38.453" v="2686" actId="20577"/>
          <ac:spMkLst>
            <pc:docMk/>
            <pc:sldMk cId="2470598453" sldId="282"/>
            <ac:spMk id="4" creationId="{8DBF4588-0D83-43ED-A7EF-190DD8636211}"/>
          </ac:spMkLst>
        </pc:spChg>
        <pc:picChg chg="add mod">
          <ac:chgData name="Shawne Gambrill" userId="ff4548eeceb2eb71" providerId="LiveId" clId="{E4EEAAF5-40FA-4631-8935-6E89B4DCDEC0}" dt="2022-12-07T23:45:29.041" v="2531" actId="1076"/>
          <ac:picMkLst>
            <pc:docMk/>
            <pc:sldMk cId="2470598453" sldId="282"/>
            <ac:picMk id="3" creationId="{F6C40A42-4C0B-0B2C-1BF0-CE070EF7CAE4}"/>
          </ac:picMkLst>
        </pc:picChg>
        <pc:picChg chg="del">
          <ac:chgData name="Shawne Gambrill" userId="ff4548eeceb2eb71" providerId="LiveId" clId="{E4EEAAF5-40FA-4631-8935-6E89B4DCDEC0}" dt="2022-12-07T23:45:17.713" v="2529" actId="21"/>
          <ac:picMkLst>
            <pc:docMk/>
            <pc:sldMk cId="2470598453" sldId="282"/>
            <ac:picMk id="5" creationId="{5E0F4003-0F4F-4C2B-BAB9-043F413C5E11}"/>
          </ac:picMkLst>
        </pc:picChg>
      </pc:sldChg>
      <pc:sldChg chg="modSp mod">
        <pc:chgData name="Shawne Gambrill" userId="ff4548eeceb2eb71" providerId="LiveId" clId="{E4EEAAF5-40FA-4631-8935-6E89B4DCDEC0}" dt="2022-12-07T23:52:23.873" v="3098" actId="6549"/>
        <pc:sldMkLst>
          <pc:docMk/>
          <pc:sldMk cId="3309477753" sldId="284"/>
        </pc:sldMkLst>
        <pc:spChg chg="mod">
          <ac:chgData name="Shawne Gambrill" userId="ff4548eeceb2eb71" providerId="LiveId" clId="{E4EEAAF5-40FA-4631-8935-6E89B4DCDEC0}" dt="2022-12-07T23:52:23.873" v="3098" actId="6549"/>
          <ac:spMkLst>
            <pc:docMk/>
            <pc:sldMk cId="3309477753" sldId="284"/>
            <ac:spMk id="3" creationId="{B95734CE-D9FC-4851-9597-ACC9B020A0FD}"/>
          </ac:spMkLst>
        </pc:spChg>
      </pc:sldChg>
      <pc:sldChg chg="modSp mod">
        <pc:chgData name="Shawne Gambrill" userId="ff4548eeceb2eb71" providerId="LiveId" clId="{E4EEAAF5-40FA-4631-8935-6E89B4DCDEC0}" dt="2022-12-07T23:49:42.293" v="2978" actId="20577"/>
        <pc:sldMkLst>
          <pc:docMk/>
          <pc:sldMk cId="1266651989" sldId="285"/>
        </pc:sldMkLst>
        <pc:spChg chg="mod">
          <ac:chgData name="Shawne Gambrill" userId="ff4548eeceb2eb71" providerId="LiveId" clId="{E4EEAAF5-40FA-4631-8935-6E89B4DCDEC0}" dt="2022-12-07T23:49:42.293" v="2978" actId="20577"/>
          <ac:spMkLst>
            <pc:docMk/>
            <pc:sldMk cId="1266651989" sldId="285"/>
            <ac:spMk id="3" creationId="{B95734CE-D9FC-4851-9597-ACC9B020A0FD}"/>
          </ac:spMkLst>
        </pc:spChg>
      </pc:sldChg>
      <pc:sldChg chg="addSp delSp modSp mod">
        <pc:chgData name="Shawne Gambrill" userId="ff4548eeceb2eb71" providerId="LiveId" clId="{E4EEAAF5-40FA-4631-8935-6E89B4DCDEC0}" dt="2022-12-07T23:18:40.733" v="1023" actId="313"/>
        <pc:sldMkLst>
          <pc:docMk/>
          <pc:sldMk cId="880250130" sldId="292"/>
        </pc:sldMkLst>
        <pc:spChg chg="mod">
          <ac:chgData name="Shawne Gambrill" userId="ff4548eeceb2eb71" providerId="LiveId" clId="{E4EEAAF5-40FA-4631-8935-6E89B4DCDEC0}" dt="2022-12-07T23:17:26.855" v="904" actId="20577"/>
          <ac:spMkLst>
            <pc:docMk/>
            <pc:sldMk cId="880250130" sldId="292"/>
            <ac:spMk id="2" creationId="{65ABE6E9-FBEE-43B0-8CEB-587AF9C806A9}"/>
          </ac:spMkLst>
        </pc:spChg>
        <pc:spChg chg="mod">
          <ac:chgData name="Shawne Gambrill" userId="ff4548eeceb2eb71" providerId="LiveId" clId="{E4EEAAF5-40FA-4631-8935-6E89B4DCDEC0}" dt="2022-12-07T23:18:40.733" v="1023" actId="313"/>
          <ac:spMkLst>
            <pc:docMk/>
            <pc:sldMk cId="880250130" sldId="292"/>
            <ac:spMk id="6" creationId="{6703C9E0-9AC5-4DDB-A93E-4F2114D2F450}"/>
          </ac:spMkLst>
        </pc:spChg>
        <pc:picChg chg="add mod">
          <ac:chgData name="Shawne Gambrill" userId="ff4548eeceb2eb71" providerId="LiveId" clId="{E4EEAAF5-40FA-4631-8935-6E89B4DCDEC0}" dt="2022-12-07T23:17:44.515" v="907" actId="1076"/>
          <ac:picMkLst>
            <pc:docMk/>
            <pc:sldMk cId="880250130" sldId="292"/>
            <ac:picMk id="3" creationId="{34DED166-32F8-ECBF-8255-1414F4159995}"/>
          </ac:picMkLst>
        </pc:picChg>
        <pc:picChg chg="del">
          <ac:chgData name="Shawne Gambrill" userId="ff4548eeceb2eb71" providerId="LiveId" clId="{E4EEAAF5-40FA-4631-8935-6E89B4DCDEC0}" dt="2022-12-07T23:17:41.871" v="906" actId="21"/>
          <ac:picMkLst>
            <pc:docMk/>
            <pc:sldMk cId="880250130" sldId="292"/>
            <ac:picMk id="4" creationId="{6ABBD004-700A-4163-9F24-7B9B910F677B}"/>
          </ac:picMkLst>
        </pc:picChg>
      </pc:sldChg>
      <pc:sldChg chg="del">
        <pc:chgData name="Shawne Gambrill" userId="ff4548eeceb2eb71" providerId="LiveId" clId="{E4EEAAF5-40FA-4631-8935-6E89B4DCDEC0}" dt="2022-12-07T23:18:51.976" v="1024" actId="2696"/>
        <pc:sldMkLst>
          <pc:docMk/>
          <pc:sldMk cId="1443740605" sldId="293"/>
        </pc:sldMkLst>
      </pc:sldChg>
      <pc:sldChg chg="del">
        <pc:chgData name="Shawne Gambrill" userId="ff4548eeceb2eb71" providerId="LiveId" clId="{E4EEAAF5-40FA-4631-8935-6E89B4DCDEC0}" dt="2022-12-07T23:18:58.532" v="1025" actId="2696"/>
        <pc:sldMkLst>
          <pc:docMk/>
          <pc:sldMk cId="1373590730" sldId="294"/>
        </pc:sldMkLst>
      </pc:sldChg>
      <pc:sldChg chg="addSp delSp modSp mod">
        <pc:chgData name="Shawne Gambrill" userId="ff4548eeceb2eb71" providerId="LiveId" clId="{E4EEAAF5-40FA-4631-8935-6E89B4DCDEC0}" dt="2022-12-07T23:27:06.486" v="1342" actId="1076"/>
        <pc:sldMkLst>
          <pc:docMk/>
          <pc:sldMk cId="1944931130" sldId="295"/>
        </pc:sldMkLst>
        <pc:spChg chg="mod">
          <ac:chgData name="Shawne Gambrill" userId="ff4548eeceb2eb71" providerId="LiveId" clId="{E4EEAAF5-40FA-4631-8935-6E89B4DCDEC0}" dt="2022-12-07T23:26:14.653" v="1260" actId="20577"/>
          <ac:spMkLst>
            <pc:docMk/>
            <pc:sldMk cId="1944931130" sldId="295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26:50.784" v="1339" actId="20577"/>
          <ac:spMkLst>
            <pc:docMk/>
            <pc:sldMk cId="1944931130" sldId="295"/>
            <ac:spMk id="4" creationId="{6AC16DC4-0315-4320-985C-E83132D66F6C}"/>
          </ac:spMkLst>
        </pc:spChg>
        <pc:picChg chg="del">
          <ac:chgData name="Shawne Gambrill" userId="ff4548eeceb2eb71" providerId="LiveId" clId="{E4EEAAF5-40FA-4631-8935-6E89B4DCDEC0}" dt="2022-12-07T23:26:18.138" v="1261" actId="21"/>
          <ac:picMkLst>
            <pc:docMk/>
            <pc:sldMk cId="1944931130" sldId="295"/>
            <ac:picMk id="3" creationId="{E039AACB-6A91-4029-B91E-DD0F01584C33}"/>
          </ac:picMkLst>
        </pc:picChg>
        <pc:picChg chg="add mod">
          <ac:chgData name="Shawne Gambrill" userId="ff4548eeceb2eb71" providerId="LiveId" clId="{E4EEAAF5-40FA-4631-8935-6E89B4DCDEC0}" dt="2022-12-07T23:27:06.486" v="1342" actId="1076"/>
          <ac:picMkLst>
            <pc:docMk/>
            <pc:sldMk cId="1944931130" sldId="295"/>
            <ac:picMk id="5" creationId="{F7A57B48-97D1-097E-522C-27E7237AB841}"/>
          </ac:picMkLst>
        </pc:picChg>
      </pc:sldChg>
      <pc:sldChg chg="addSp delSp modSp mod">
        <pc:chgData name="Shawne Gambrill" userId="ff4548eeceb2eb71" providerId="LiveId" clId="{E4EEAAF5-40FA-4631-8935-6E89B4DCDEC0}" dt="2022-12-07T23:28:32.743" v="1448" actId="1076"/>
        <pc:sldMkLst>
          <pc:docMk/>
          <pc:sldMk cId="286956202" sldId="296"/>
        </pc:sldMkLst>
        <pc:spChg chg="mod">
          <ac:chgData name="Shawne Gambrill" userId="ff4548eeceb2eb71" providerId="LiveId" clId="{E4EEAAF5-40FA-4631-8935-6E89B4DCDEC0}" dt="2022-12-07T23:27:52.443" v="1367" actId="20577"/>
          <ac:spMkLst>
            <pc:docMk/>
            <pc:sldMk cId="286956202" sldId="296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28:15.853" v="1443" actId="20577"/>
          <ac:spMkLst>
            <pc:docMk/>
            <pc:sldMk cId="286956202" sldId="296"/>
            <ac:spMk id="4" creationId="{6AC16DC4-0315-4320-985C-E83132D66F6C}"/>
          </ac:spMkLst>
        </pc:spChg>
        <pc:picChg chg="add mod">
          <ac:chgData name="Shawne Gambrill" userId="ff4548eeceb2eb71" providerId="LiveId" clId="{E4EEAAF5-40FA-4631-8935-6E89B4DCDEC0}" dt="2022-12-07T23:28:32.743" v="1448" actId="1076"/>
          <ac:picMkLst>
            <pc:docMk/>
            <pc:sldMk cId="286956202" sldId="296"/>
            <ac:picMk id="3" creationId="{E091A481-3C04-9AF7-F6F9-B86C2E94E93C}"/>
          </ac:picMkLst>
        </pc:picChg>
        <pc:picChg chg="del">
          <ac:chgData name="Shawne Gambrill" userId="ff4548eeceb2eb71" providerId="LiveId" clId="{E4EEAAF5-40FA-4631-8935-6E89B4DCDEC0}" dt="2022-12-07T23:28:18.737" v="1444" actId="21"/>
          <ac:picMkLst>
            <pc:docMk/>
            <pc:sldMk cId="286956202" sldId="296"/>
            <ac:picMk id="5" creationId="{2864AF02-D5CF-4020-9DCD-C0DE9498EE89}"/>
          </ac:picMkLst>
        </pc:picChg>
      </pc:sldChg>
      <pc:sldChg chg="del">
        <pc:chgData name="Shawne Gambrill" userId="ff4548eeceb2eb71" providerId="LiveId" clId="{E4EEAAF5-40FA-4631-8935-6E89B4DCDEC0}" dt="2022-12-07T23:39:55.048" v="2182" actId="2696"/>
        <pc:sldMkLst>
          <pc:docMk/>
          <pc:sldMk cId="434281833" sldId="297"/>
        </pc:sldMkLst>
      </pc:sldChg>
      <pc:sldChg chg="addSp delSp modSp mod">
        <pc:chgData name="Shawne Gambrill" userId="ff4548eeceb2eb71" providerId="LiveId" clId="{E4EEAAF5-40FA-4631-8935-6E89B4DCDEC0}" dt="2022-12-07T23:48:03.943" v="2852" actId="20577"/>
        <pc:sldMkLst>
          <pc:docMk/>
          <pc:sldMk cId="2788327642" sldId="298"/>
        </pc:sldMkLst>
        <pc:spChg chg="mod">
          <ac:chgData name="Shawne Gambrill" userId="ff4548eeceb2eb71" providerId="LiveId" clId="{E4EEAAF5-40FA-4631-8935-6E89B4DCDEC0}" dt="2022-12-07T23:46:54.442" v="2692" actId="20577"/>
          <ac:spMkLst>
            <pc:docMk/>
            <pc:sldMk cId="2788327642" sldId="298"/>
            <ac:spMk id="2" creationId="{1CD839A4-8CBC-4058-8F5E-012FB28AE87A}"/>
          </ac:spMkLst>
        </pc:spChg>
        <pc:spChg chg="mod">
          <ac:chgData name="Shawne Gambrill" userId="ff4548eeceb2eb71" providerId="LiveId" clId="{E4EEAAF5-40FA-4631-8935-6E89B4DCDEC0}" dt="2022-12-07T23:48:03.943" v="2852" actId="20577"/>
          <ac:spMkLst>
            <pc:docMk/>
            <pc:sldMk cId="2788327642" sldId="298"/>
            <ac:spMk id="4" creationId="{8DBF4588-0D83-43ED-A7EF-190DD8636211}"/>
          </ac:spMkLst>
        </pc:spChg>
        <pc:picChg chg="del">
          <ac:chgData name="Shawne Gambrill" userId="ff4548eeceb2eb71" providerId="LiveId" clId="{E4EEAAF5-40FA-4631-8935-6E89B4DCDEC0}" dt="2022-12-07T23:46:57.379" v="2693" actId="21"/>
          <ac:picMkLst>
            <pc:docMk/>
            <pc:sldMk cId="2788327642" sldId="298"/>
            <ac:picMk id="3" creationId="{CCE9DAF0-00C8-459C-BE72-9CA587FAF8EA}"/>
          </ac:picMkLst>
        </pc:picChg>
        <pc:picChg chg="add mod">
          <ac:chgData name="Shawne Gambrill" userId="ff4548eeceb2eb71" providerId="LiveId" clId="{E4EEAAF5-40FA-4631-8935-6E89B4DCDEC0}" dt="2022-12-07T23:47:08.244" v="2696" actId="14100"/>
          <ac:picMkLst>
            <pc:docMk/>
            <pc:sldMk cId="2788327642" sldId="298"/>
            <ac:picMk id="5" creationId="{A3FFF09F-B941-D01E-5907-B21AE7174F6F}"/>
          </ac:picMkLst>
        </pc:picChg>
      </pc:sldChg>
      <pc:sldChg chg="add del">
        <pc:chgData name="Shawne Gambrill" userId="ff4548eeceb2eb71" providerId="LiveId" clId="{E4EEAAF5-40FA-4631-8935-6E89B4DCDEC0}" dt="2022-12-07T23:58:00.741" v="3100" actId="2890"/>
        <pc:sldMkLst>
          <pc:docMk/>
          <pc:sldMk cId="1152133984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12/10/2022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27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1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SEC 285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7CEBFF"/>
                </a:solidFill>
              </a:rPr>
              <a:t>Fundamentals of Information system security</a:t>
            </a:r>
          </a:p>
          <a:p>
            <a:r>
              <a:rPr lang="en-US" dirty="0">
                <a:solidFill>
                  <a:srgbClr val="7CEBFF"/>
                </a:solidFill>
              </a:rPr>
              <a:t>Shawne Gambrill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0D8A-41B0-451E-AF23-BA864C47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 Project – Overview and purpose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ED025-3CBA-499A-AA5D-48BFE82C2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870735" cy="3678303"/>
          </a:xfrm>
        </p:spPr>
        <p:txBody>
          <a:bodyPr/>
          <a:lstStyle/>
          <a:p>
            <a:r>
              <a:rPr lang="en-US" dirty="0"/>
              <a:t>The first slide covered the Overview and Purpose for the Policy.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E70F00-6C5C-F5A4-1F66-F3B80DF8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6" y="2070448"/>
            <a:ext cx="6320816" cy="424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 Project – Scope and policy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16DC4-0315-4320-985C-E83132D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746968" cy="3678303"/>
          </a:xfrm>
        </p:spPr>
        <p:txBody>
          <a:bodyPr/>
          <a:lstStyle/>
          <a:p>
            <a:r>
              <a:rPr lang="en-US" dirty="0"/>
              <a:t>The next slide covered the Scope and Policy.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725623-21A2-EAF4-6F54-66B011160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261" y="2180496"/>
            <a:ext cx="6181159" cy="419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 Project – Policy compliance and related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16DC4-0315-4320-985C-E83132D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0" y="2117426"/>
            <a:ext cx="3746968" cy="3678303"/>
          </a:xfrm>
        </p:spPr>
        <p:txBody>
          <a:bodyPr/>
          <a:lstStyle/>
          <a:p>
            <a:r>
              <a:rPr lang="en-US" dirty="0"/>
              <a:t>The next slide covered Policy Compliance and Related Standards, Policies, and Processes.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7B48-97D1-097E-522C-27E7237AB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2067047"/>
            <a:ext cx="6425830" cy="43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3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 Project – definitions and Revisions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16DC4-0315-4320-985C-E83132D66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97" y="2265472"/>
            <a:ext cx="3746968" cy="3678303"/>
          </a:xfrm>
        </p:spPr>
        <p:txBody>
          <a:bodyPr/>
          <a:lstStyle/>
          <a:p>
            <a:r>
              <a:rPr lang="en-US" dirty="0"/>
              <a:t>The last slide contains Definitions and Terms, as well as the Policy Revision History.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91A481-3C04-9AF7-F6F9-B86C2E94E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09" y="2265472"/>
            <a:ext cx="6056468" cy="40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6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5EE-837A-497F-A8D3-E666D57A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34CE-D9FC-4851-9597-ACC9B020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week 5 of this course, I utilized Google Authenticator to create Multifactor Authorization (MFA) for an Ubuntu account.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543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 Project – adding Google Authenticator to common-auth file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8E5B61E-1676-410C-92E5-3886B369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0" y="2348599"/>
            <a:ext cx="3746968" cy="367830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the first step of this project, I created a new user account on ubuntu.</a:t>
            </a:r>
          </a:p>
          <a:p>
            <a:r>
              <a:rPr lang="en-US" dirty="0"/>
              <a:t>I then added the line “auth required pam_google _authenticator .so nullok” to the common –auth file.</a:t>
            </a:r>
          </a:p>
          <a:p>
            <a:r>
              <a:rPr lang="en-US" dirty="0"/>
              <a:t>I then typed “google-authenticator” into the terminal and after answering some questions, received a QR code to connect my phone’s Google Authenticator.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06D0F-9CE7-B6EB-3EDA-5101B0E01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62" y="2261247"/>
            <a:ext cx="5919729" cy="38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46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 Project – Ensuring MFA is required for login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798264-A7CD-48F6-9F07-A5E440BB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7"/>
            <a:ext cx="2716190" cy="3832376"/>
          </a:xfrm>
        </p:spPr>
        <p:txBody>
          <a:bodyPr>
            <a:normAutofit/>
          </a:bodyPr>
          <a:lstStyle/>
          <a:p>
            <a:r>
              <a:rPr lang="en-US" dirty="0"/>
              <a:t>The screenshot to the right shows that the setup was successful, as a Verification code is now required for login.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2DE34-FE24-E53A-29B8-B806F1F24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560" y="1990140"/>
            <a:ext cx="6456224" cy="47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97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5EE-837A-497F-A8D3-E666D57A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34CE-D9FC-4851-9597-ACC9B020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week 6 of this course, I explored different scanning tools to perform a vulnerability assessment.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61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 Project – nmap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FAD2C-9D38-4034-8611-BC3A8FF1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196481" cy="3678303"/>
          </a:xfrm>
        </p:spPr>
        <p:txBody>
          <a:bodyPr>
            <a:normAutofit/>
          </a:bodyPr>
          <a:lstStyle/>
          <a:p>
            <a:r>
              <a:rPr lang="en-US" dirty="0"/>
              <a:t>The first scan tool I used was Nmap.  This showed all the open ports on both machines on this network.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DA345-E27C-C406-EFCE-5A723864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102" y="1842174"/>
            <a:ext cx="6486706" cy="46699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3BA358-1B11-1C02-B706-3EB92B17F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102" y="5998389"/>
            <a:ext cx="648670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41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 Project – netcat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31E73-98DE-438F-AA88-9F0C7B309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180496"/>
            <a:ext cx="4647228" cy="3975347"/>
          </a:xfrm>
        </p:spPr>
        <p:txBody>
          <a:bodyPr>
            <a:normAutofit/>
          </a:bodyPr>
          <a:lstStyle/>
          <a:p>
            <a:r>
              <a:rPr lang="en-US" dirty="0"/>
              <a:t>The next tool I used was NetCat.  With this tool I was able to see what applications were assigned to each port.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8741BA-5BFB-C16B-25C0-942E22F60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419" y="1864062"/>
            <a:ext cx="6584251" cy="473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6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BFDA9692-ECDC-4B59-86B2-8C90FDE1A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12"/>
            <a:ext cx="12192000" cy="63212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C05506-42A1-49C0-9D87-081CCD902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40558-A365-4CCE-92FA-5A48CD98F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7"/>
            <a:ext cx="11029616" cy="71887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Introduction and Class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E696BD-5565-49BF-A7E4-DB8E66344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874643"/>
            <a:ext cx="11029616" cy="4174436"/>
          </a:xfrm>
        </p:spPr>
        <p:txBody>
          <a:bodyPr/>
          <a:lstStyle/>
          <a:p>
            <a:r>
              <a:rPr lang="en-US" dirty="0"/>
              <a:t>In this class I learned about securing devices and systems.</a:t>
            </a:r>
          </a:p>
          <a:p>
            <a:r>
              <a:rPr lang="en-US" dirty="0"/>
              <a:t>The work depicted in this presentation was performed using Infosec Lab Environment.</a:t>
            </a:r>
          </a:p>
          <a:p>
            <a:r>
              <a:rPr lang="en-US" dirty="0"/>
              <a:t>This presentation shows the results of Weekly Projects I completed during this class.</a:t>
            </a:r>
          </a:p>
        </p:txBody>
      </p:sp>
    </p:spTree>
    <p:extLst>
      <p:ext uri="{BB962C8B-B14F-4D97-AF65-F5344CB8AC3E}">
        <p14:creationId xmlns:p14="http://schemas.microsoft.com/office/powerpoint/2010/main" val="1703342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 Project – wireshark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F4588-0D83-43ED-A7EF-190DD8636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4725099" cy="3678303"/>
          </a:xfrm>
        </p:spPr>
        <p:txBody>
          <a:bodyPr/>
          <a:lstStyle/>
          <a:p>
            <a:r>
              <a:rPr lang="en-US" dirty="0"/>
              <a:t>The next tool was Wireshark.  With this tool I was able to track traffic on the network and follow the TCP stream to see the Telnet username and password.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40A42-4C0B-0B2C-1BF0-CE070EF7C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448" y="1840138"/>
            <a:ext cx="6504996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9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839A4-8CBC-4058-8F5E-012FB28A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 Project – nessus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BF4588-0D83-43ED-A7EF-190DD8636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2327" y="2337514"/>
            <a:ext cx="5228481" cy="3678303"/>
          </a:xfrm>
        </p:spPr>
        <p:txBody>
          <a:bodyPr/>
          <a:lstStyle/>
          <a:p>
            <a:r>
              <a:rPr lang="en-US" dirty="0"/>
              <a:t>The last tool I used was Nessus.  With this tool I was able to see a high-level report of vulnerability issues, as well as a detailed report for each issue.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FFF09F-B941-D01E-5907-B21AE7174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40" y="2337513"/>
            <a:ext cx="5916565" cy="43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327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5EE-837A-497F-A8D3-E666D57A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Project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34CE-D9FC-4851-9597-ACC9B020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didn’t really run into any major challenges during this course, as I was familiar with many of the concepts.  I did learn a about some tools that I had previously been </a:t>
            </a:r>
            <a:r>
              <a:rPr lang="en-US"/>
              <a:t>unaware of.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77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5EE-837A-497F-A8D3-E666D57A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34CE-D9FC-4851-9597-ACC9B020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learned a great deal about security policies and protocols.</a:t>
            </a:r>
          </a:p>
          <a:p>
            <a:r>
              <a:rPr lang="en-US" dirty="0"/>
              <a:t>I learned how to increase security on devices as well as networks.</a:t>
            </a:r>
          </a:p>
          <a:p>
            <a:r>
              <a:rPr lang="en-US" dirty="0"/>
              <a:t>I gained experience with various vulnerability assessment tools.</a:t>
            </a:r>
          </a:p>
        </p:txBody>
      </p:sp>
    </p:spTree>
    <p:extLst>
      <p:ext uri="{BB962C8B-B14F-4D97-AF65-F5344CB8AC3E}">
        <p14:creationId xmlns:p14="http://schemas.microsoft.com/office/powerpoint/2010/main" val="1266651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87E73C-2B1A-4602-BFBE-CFE1E55D9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6"/>
            <a:ext cx="3081576" cy="1746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CB511D-EA45-4336-847C-1252667143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262900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sec285 Final Project </a:t>
            </a:r>
          </a:p>
          <a:p>
            <a:r>
              <a:rPr lang="en-US" dirty="0">
                <a:solidFill>
                  <a:schemeClr val="bg2"/>
                </a:solidFill>
              </a:rPr>
              <a:t>Shawne Gambrill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 descr="Digital Numbers">
            <a:extLst>
              <a:ext uri="{FF2B5EF4-FFF2-40B4-BE49-F238E27FC236}">
                <a16:creationId xmlns:a16="http://schemas.microsoft.com/office/drawing/2014/main" id="{A21EA617-6D48-425F-97A8-7FEC82C8F4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9" r="9642" b="1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4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053C-F6B9-4EB4-87C6-845AA4CF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AB59-1FE5-4B46-99FC-8B7E17173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week 2 of this course, I secured a file using Asymmetric Key Encryption.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36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633EB-7DCB-4DDC-80AF-C885A3EE1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Project – Encrypting Files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D07586-73FA-4A1B-A44D-47C3C1739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78618" y="2386289"/>
            <a:ext cx="3732190" cy="4001259"/>
          </a:xfrm>
        </p:spPr>
        <p:txBody>
          <a:bodyPr>
            <a:normAutofit/>
          </a:bodyPr>
          <a:lstStyle/>
          <a:p>
            <a:r>
              <a:rPr lang="en-US" dirty="0"/>
              <a:t>The screenshot to the left shows both the testfile.txt file as well as the encrypted file testfile.txt.gpg.</a:t>
            </a:r>
          </a:p>
          <a:p>
            <a:r>
              <a:rPr lang="en-US" dirty="0"/>
              <a:t>Using the cat command, both files are displayed, the unencrypted file is normal, but the encrypted file is un-readable.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30A0F4-DF40-7D21-66EA-64E8236A1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58" y="2386289"/>
            <a:ext cx="6383065" cy="428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07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B566-F48C-48E1-A156-3460E734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Project – Decrypting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BCE43-1A86-438D-A8C3-B2969F8AA0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7263"/>
            <a:ext cx="3030225" cy="3633788"/>
          </a:xfrm>
        </p:spPr>
        <p:txBody>
          <a:bodyPr/>
          <a:lstStyle/>
          <a:p>
            <a:r>
              <a:rPr lang="en-US" dirty="0"/>
              <a:t>The second step involved decrypting the file.</a:t>
            </a:r>
          </a:p>
          <a:p>
            <a:r>
              <a:rPr lang="en-US" dirty="0"/>
              <a:t>The screenshot to the right shows the decryption process and the decrypted file.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1C94078-1B9A-42BA-EC20-71BB204D2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62112"/>
            <a:ext cx="5422900" cy="356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9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053C-F6B9-4EB4-87C6-845AA4CF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BAB59-1FE5-4B46-99FC-8B7E17173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week 3 of this course, I executed a Stateful Firewall.</a:t>
            </a:r>
          </a:p>
        </p:txBody>
      </p:sp>
    </p:spTree>
    <p:extLst>
      <p:ext uri="{BB962C8B-B14F-4D97-AF65-F5344CB8AC3E}">
        <p14:creationId xmlns:p14="http://schemas.microsoft.com/office/powerpoint/2010/main" val="1863173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E6E9-FBEE-43B0-8CEB-587AF9C8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 Project – sudo iptables –policy input drop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03C9E0-9AC5-4DDB-A93E-4F2114D2F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2909" y="2223385"/>
            <a:ext cx="10206181" cy="3633047"/>
          </a:xfrm>
        </p:spPr>
        <p:txBody>
          <a:bodyPr>
            <a:normAutofit/>
          </a:bodyPr>
          <a:lstStyle/>
          <a:p>
            <a:r>
              <a:rPr lang="en-US" dirty="0"/>
              <a:t>The first part of this project involved using various commands and answering the question:  What effect does the sudo iptables –policy INPUT DROP command have on the access to computing resources?</a:t>
            </a:r>
          </a:p>
          <a:p>
            <a:r>
              <a:rPr lang="en-US" dirty="0"/>
              <a:t>Answer:  It drops all the incoming connections to the Linux Server VM and no ports are displayed when nmap is ran from the Kali Terminal.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612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E6E9-FBEE-43B0-8CEB-587AF9C80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 Project – nmap scan of established firewall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703C9E0-9AC5-4DDB-A93E-4F2114D2F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3946" y="2246475"/>
            <a:ext cx="3815316" cy="3633047"/>
          </a:xfrm>
        </p:spPr>
        <p:txBody>
          <a:bodyPr>
            <a:normAutofit/>
          </a:bodyPr>
          <a:lstStyle/>
          <a:p>
            <a:r>
              <a:rPr lang="en-US" dirty="0"/>
              <a:t>The screenshot on the left shows the nmap scan of the available ports after establishing the firewall.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DED166-32F8-ECBF-8255-1414F4159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121253"/>
            <a:ext cx="6255038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50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955EE-837A-497F-A8D3-E666D57AC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734CE-D9FC-4851-9597-ACC9B020A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week 4 of this course, I created a Bring Your Own Device (BYOD) Policy.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148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A1D6ED5A-9B8A-4433-BA99-139C56DB1BD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 design</Template>
  <TotalTime>67</TotalTime>
  <Words>740</Words>
  <Application>Microsoft Office PowerPoint</Application>
  <PresentationFormat>Widescreen</PresentationFormat>
  <Paragraphs>62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Gill Sans MT</vt:lpstr>
      <vt:lpstr>Wingdings 2</vt:lpstr>
      <vt:lpstr>Dividend</vt:lpstr>
      <vt:lpstr>SEC 285</vt:lpstr>
      <vt:lpstr>Introduction and Class Overview</vt:lpstr>
      <vt:lpstr>Module 2 Project</vt:lpstr>
      <vt:lpstr>Module 2 Project – Encrypting Files</vt:lpstr>
      <vt:lpstr>Module 2 Project – Decrypting Files</vt:lpstr>
      <vt:lpstr>Module 3 Project</vt:lpstr>
      <vt:lpstr>Module 3 Project – sudo iptables –policy input drop</vt:lpstr>
      <vt:lpstr>Module 3 Project – nmap scan of established firewall</vt:lpstr>
      <vt:lpstr>Module 4 Project</vt:lpstr>
      <vt:lpstr>Module 4 Project – Overview and purpose</vt:lpstr>
      <vt:lpstr>Module 4 Project – Scope and policy</vt:lpstr>
      <vt:lpstr>Module 4 Project – Policy compliance and related standards</vt:lpstr>
      <vt:lpstr>Module 4 Project – definitions and Revisions</vt:lpstr>
      <vt:lpstr>Module 5 Project</vt:lpstr>
      <vt:lpstr>Module 5 Project – adding Google Authenticator to common-auth file</vt:lpstr>
      <vt:lpstr>Module 5 Project – Ensuring MFA is required for login</vt:lpstr>
      <vt:lpstr>Module 6 Project</vt:lpstr>
      <vt:lpstr>Module 6 Project – nmap</vt:lpstr>
      <vt:lpstr>Module 6 Project – netcat</vt:lpstr>
      <vt:lpstr>Module 6 Project – wireshark</vt:lpstr>
      <vt:lpstr>Module 6 Project – nessus</vt:lpstr>
      <vt:lpstr>Weekly Project Challenges</vt:lpstr>
      <vt:lpstr>Skills learned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 106</dc:title>
  <dc:creator>Shawne Gambrill</dc:creator>
  <cp:lastModifiedBy>Shawne</cp:lastModifiedBy>
  <cp:revision>18</cp:revision>
  <dcterms:created xsi:type="dcterms:W3CDTF">2021-12-08T00:04:49Z</dcterms:created>
  <dcterms:modified xsi:type="dcterms:W3CDTF">2022-12-10T14:21:14Z</dcterms:modified>
</cp:coreProperties>
</file>