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72" r:id="rId7"/>
    <p:sldId id="298" r:id="rId8"/>
    <p:sldId id="264" r:id="rId9"/>
    <p:sldId id="265" r:id="rId10"/>
    <p:sldId id="274" r:id="rId11"/>
    <p:sldId id="299" r:id="rId12"/>
    <p:sldId id="267" r:id="rId13"/>
    <p:sldId id="275" r:id="rId14"/>
    <p:sldId id="268" r:id="rId15"/>
    <p:sldId id="269" r:id="rId16"/>
    <p:sldId id="276" r:id="rId17"/>
    <p:sldId id="300" r:id="rId18"/>
    <p:sldId id="271" r:id="rId19"/>
    <p:sldId id="277" r:id="rId20"/>
    <p:sldId id="278" r:id="rId21"/>
    <p:sldId id="279" r:id="rId22"/>
    <p:sldId id="280" r:id="rId23"/>
    <p:sldId id="301" r:id="rId24"/>
    <p:sldId id="282" r:id="rId25"/>
    <p:sldId id="283" r:id="rId26"/>
    <p:sldId id="284" r:id="rId27"/>
    <p:sldId id="285" r:id="rId28"/>
    <p:sldId id="286" r:id="rId29"/>
    <p:sldId id="281" r:id="rId30"/>
    <p:sldId id="302" r:id="rId31"/>
    <p:sldId id="287" r:id="rId32"/>
    <p:sldId id="288" r:id="rId33"/>
    <p:sldId id="289" r:id="rId34"/>
    <p:sldId id="290" r:id="rId35"/>
    <p:sldId id="293" r:id="rId36"/>
    <p:sldId id="303" r:id="rId37"/>
    <p:sldId id="291" r:id="rId38"/>
    <p:sldId id="292" r:id="rId39"/>
    <p:sldId id="294" r:id="rId40"/>
    <p:sldId id="304" r:id="rId41"/>
    <p:sldId id="295" r:id="rId42"/>
    <p:sldId id="296" r:id="rId43"/>
    <p:sldId id="29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EA847-A3C7-4726-8800-B18CA2D92FE8}" v="1" dt="2021-08-18T23:17:26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e Gambrill" userId="ff4548eeceb2eb71" providerId="LiveId" clId="{459EA847-A3C7-4726-8800-B18CA2D92FE8}"/>
    <pc:docChg chg="undo custSel addSld delSld modSld sldOrd">
      <pc:chgData name="Shawne Gambrill" userId="ff4548eeceb2eb71" providerId="LiveId" clId="{459EA847-A3C7-4726-8800-B18CA2D92FE8}" dt="2021-08-18T23:59:20.842" v="2780" actId="20577"/>
      <pc:docMkLst>
        <pc:docMk/>
      </pc:docMkLst>
      <pc:sldChg chg="modSp mod">
        <pc:chgData name="Shawne Gambrill" userId="ff4548eeceb2eb71" providerId="LiveId" clId="{459EA847-A3C7-4726-8800-B18CA2D92FE8}" dt="2021-08-18T23:59:20.842" v="2780" actId="20577"/>
        <pc:sldMkLst>
          <pc:docMk/>
          <pc:sldMk cId="1631202655" sldId="297"/>
        </pc:sldMkLst>
        <pc:spChg chg="mod">
          <ac:chgData name="Shawne Gambrill" userId="ff4548eeceb2eb71" providerId="LiveId" clId="{459EA847-A3C7-4726-8800-B18CA2D92FE8}" dt="2021-08-18T23:59:20.842" v="2780" actId="20577"/>
          <ac:spMkLst>
            <pc:docMk/>
            <pc:sldMk cId="1631202655" sldId="297"/>
            <ac:spMk id="3" creationId="{889A297C-69E4-409E-A61F-2C027F7C5048}"/>
          </ac:spMkLst>
        </pc:spChg>
      </pc:sldChg>
      <pc:sldChg chg="new del">
        <pc:chgData name="Shawne Gambrill" userId="ff4548eeceb2eb71" providerId="LiveId" clId="{459EA847-A3C7-4726-8800-B18CA2D92FE8}" dt="2021-08-18T23:15:06.990" v="1" actId="680"/>
        <pc:sldMkLst>
          <pc:docMk/>
          <pc:sldMk cId="2915030484" sldId="298"/>
        </pc:sldMkLst>
      </pc:sldChg>
      <pc:sldChg chg="modSp add mod ord">
        <pc:chgData name="Shawne Gambrill" userId="ff4548eeceb2eb71" providerId="LiveId" clId="{459EA847-A3C7-4726-8800-B18CA2D92FE8}" dt="2021-08-18T23:29:05.244" v="1070" actId="20577"/>
        <pc:sldMkLst>
          <pc:docMk/>
          <pc:sldMk cId="3747750248" sldId="298"/>
        </pc:sldMkLst>
        <pc:spChg chg="mod">
          <ac:chgData name="Shawne Gambrill" userId="ff4548eeceb2eb71" providerId="LiveId" clId="{459EA847-A3C7-4726-8800-B18CA2D92FE8}" dt="2021-08-18T23:15:25.326" v="30" actId="20577"/>
          <ac:spMkLst>
            <pc:docMk/>
            <pc:sldMk cId="3747750248" sldId="298"/>
            <ac:spMk id="2" creationId="{542FB07B-3A1C-4EF6-A72A-FA382523A433}"/>
          </ac:spMkLst>
        </pc:spChg>
        <pc:spChg chg="mod">
          <ac:chgData name="Shawne Gambrill" userId="ff4548eeceb2eb71" providerId="LiveId" clId="{459EA847-A3C7-4726-8800-B18CA2D92FE8}" dt="2021-08-18T23:29:05.244" v="1070" actId="20577"/>
          <ac:spMkLst>
            <pc:docMk/>
            <pc:sldMk cId="3747750248" sldId="298"/>
            <ac:spMk id="3" creationId="{889A297C-69E4-409E-A61F-2C027F7C5048}"/>
          </ac:spMkLst>
        </pc:spChg>
      </pc:sldChg>
      <pc:sldChg chg="modSp add mod ord">
        <pc:chgData name="Shawne Gambrill" userId="ff4548eeceb2eb71" providerId="LiveId" clId="{459EA847-A3C7-4726-8800-B18CA2D92FE8}" dt="2021-08-18T23:50:08.178" v="2715" actId="20577"/>
        <pc:sldMkLst>
          <pc:docMk/>
          <pc:sldMk cId="1764194353" sldId="299"/>
        </pc:sldMkLst>
        <pc:spChg chg="mod">
          <ac:chgData name="Shawne Gambrill" userId="ff4548eeceb2eb71" providerId="LiveId" clId="{459EA847-A3C7-4726-8800-B18CA2D92FE8}" dt="2021-08-18T23:17:57.269" v="186" actId="20577"/>
          <ac:spMkLst>
            <pc:docMk/>
            <pc:sldMk cId="1764194353" sldId="299"/>
            <ac:spMk id="2" creationId="{542FB07B-3A1C-4EF6-A72A-FA382523A433}"/>
          </ac:spMkLst>
        </pc:spChg>
        <pc:spChg chg="mod">
          <ac:chgData name="Shawne Gambrill" userId="ff4548eeceb2eb71" providerId="LiveId" clId="{459EA847-A3C7-4726-8800-B18CA2D92FE8}" dt="2021-08-18T23:50:08.178" v="2715" actId="20577"/>
          <ac:spMkLst>
            <pc:docMk/>
            <pc:sldMk cId="1764194353" sldId="299"/>
            <ac:spMk id="3" creationId="{889A297C-69E4-409E-A61F-2C027F7C5048}"/>
          </ac:spMkLst>
        </pc:spChg>
      </pc:sldChg>
      <pc:sldChg chg="modSp add mod ord">
        <pc:chgData name="Shawne Gambrill" userId="ff4548eeceb2eb71" providerId="LiveId" clId="{459EA847-A3C7-4726-8800-B18CA2D92FE8}" dt="2021-08-18T23:28:00.342" v="1043" actId="20577"/>
        <pc:sldMkLst>
          <pc:docMk/>
          <pc:sldMk cId="3682895798" sldId="300"/>
        </pc:sldMkLst>
        <pc:spChg chg="mod">
          <ac:chgData name="Shawne Gambrill" userId="ff4548eeceb2eb71" providerId="LiveId" clId="{459EA847-A3C7-4726-8800-B18CA2D92FE8}" dt="2021-08-18T23:22:04.457" v="637" actId="20577"/>
          <ac:spMkLst>
            <pc:docMk/>
            <pc:sldMk cId="3682895798" sldId="300"/>
            <ac:spMk id="2" creationId="{542FB07B-3A1C-4EF6-A72A-FA382523A433}"/>
          </ac:spMkLst>
        </pc:spChg>
        <pc:spChg chg="mod">
          <ac:chgData name="Shawne Gambrill" userId="ff4548eeceb2eb71" providerId="LiveId" clId="{459EA847-A3C7-4726-8800-B18CA2D92FE8}" dt="2021-08-18T23:28:00.342" v="1043" actId="20577"/>
          <ac:spMkLst>
            <pc:docMk/>
            <pc:sldMk cId="3682895798" sldId="300"/>
            <ac:spMk id="3" creationId="{889A297C-69E4-409E-A61F-2C027F7C5048}"/>
          </ac:spMkLst>
        </pc:spChg>
      </pc:sldChg>
      <pc:sldChg chg="modSp add mod ord">
        <pc:chgData name="Shawne Gambrill" userId="ff4548eeceb2eb71" providerId="LiveId" clId="{459EA847-A3C7-4726-8800-B18CA2D92FE8}" dt="2021-08-18T23:38:28.123" v="1970" actId="20577"/>
        <pc:sldMkLst>
          <pc:docMk/>
          <pc:sldMk cId="4225831430" sldId="301"/>
        </pc:sldMkLst>
        <pc:spChg chg="mod">
          <ac:chgData name="Shawne Gambrill" userId="ff4548eeceb2eb71" providerId="LiveId" clId="{459EA847-A3C7-4726-8800-B18CA2D92FE8}" dt="2021-08-18T23:29:25.647" v="1075" actId="20577"/>
          <ac:spMkLst>
            <pc:docMk/>
            <pc:sldMk cId="4225831430" sldId="301"/>
            <ac:spMk id="2" creationId="{542FB07B-3A1C-4EF6-A72A-FA382523A433}"/>
          </ac:spMkLst>
        </pc:spChg>
        <pc:spChg chg="mod">
          <ac:chgData name="Shawne Gambrill" userId="ff4548eeceb2eb71" providerId="LiveId" clId="{459EA847-A3C7-4726-8800-B18CA2D92FE8}" dt="2021-08-18T23:38:28.123" v="1970" actId="20577"/>
          <ac:spMkLst>
            <pc:docMk/>
            <pc:sldMk cId="4225831430" sldId="301"/>
            <ac:spMk id="3" creationId="{889A297C-69E4-409E-A61F-2C027F7C5048}"/>
          </ac:spMkLst>
        </pc:spChg>
      </pc:sldChg>
      <pc:sldChg chg="modSp add mod ord">
        <pc:chgData name="Shawne Gambrill" userId="ff4548eeceb2eb71" providerId="LiveId" clId="{459EA847-A3C7-4726-8800-B18CA2D92FE8}" dt="2021-08-18T23:44:25.861" v="2411" actId="20577"/>
        <pc:sldMkLst>
          <pc:docMk/>
          <pc:sldMk cId="2893160412" sldId="302"/>
        </pc:sldMkLst>
        <pc:spChg chg="mod">
          <ac:chgData name="Shawne Gambrill" userId="ff4548eeceb2eb71" providerId="LiveId" clId="{459EA847-A3C7-4726-8800-B18CA2D92FE8}" dt="2021-08-18T23:38:19.558" v="1969" actId="20577"/>
          <ac:spMkLst>
            <pc:docMk/>
            <pc:sldMk cId="2893160412" sldId="302"/>
            <ac:spMk id="2" creationId="{542FB07B-3A1C-4EF6-A72A-FA382523A433}"/>
          </ac:spMkLst>
        </pc:spChg>
        <pc:spChg chg="mod">
          <ac:chgData name="Shawne Gambrill" userId="ff4548eeceb2eb71" providerId="LiveId" clId="{459EA847-A3C7-4726-8800-B18CA2D92FE8}" dt="2021-08-18T23:44:25.861" v="2411" actId="20577"/>
          <ac:spMkLst>
            <pc:docMk/>
            <pc:sldMk cId="2893160412" sldId="302"/>
            <ac:spMk id="3" creationId="{889A297C-69E4-409E-A61F-2C027F7C5048}"/>
          </ac:spMkLst>
        </pc:spChg>
      </pc:sldChg>
      <pc:sldChg chg="modSp add mod ord">
        <pc:chgData name="Shawne Gambrill" userId="ff4548eeceb2eb71" providerId="LiveId" clId="{459EA847-A3C7-4726-8800-B18CA2D92FE8}" dt="2021-08-18T23:48:58.707" v="2704" actId="20577"/>
        <pc:sldMkLst>
          <pc:docMk/>
          <pc:sldMk cId="350448191" sldId="303"/>
        </pc:sldMkLst>
        <pc:spChg chg="mod">
          <ac:chgData name="Shawne Gambrill" userId="ff4548eeceb2eb71" providerId="LiveId" clId="{459EA847-A3C7-4726-8800-B18CA2D92FE8}" dt="2021-08-18T23:45:02.448" v="2432" actId="20577"/>
          <ac:spMkLst>
            <pc:docMk/>
            <pc:sldMk cId="350448191" sldId="303"/>
            <ac:spMk id="2" creationId="{542FB07B-3A1C-4EF6-A72A-FA382523A433}"/>
          </ac:spMkLst>
        </pc:spChg>
        <pc:spChg chg="mod">
          <ac:chgData name="Shawne Gambrill" userId="ff4548eeceb2eb71" providerId="LiveId" clId="{459EA847-A3C7-4726-8800-B18CA2D92FE8}" dt="2021-08-18T23:48:58.707" v="2704" actId="20577"/>
          <ac:spMkLst>
            <pc:docMk/>
            <pc:sldMk cId="350448191" sldId="303"/>
            <ac:spMk id="3" creationId="{889A297C-69E4-409E-A61F-2C027F7C5048}"/>
          </ac:spMkLst>
        </pc:spChg>
      </pc:sldChg>
      <pc:sldChg chg="modSp add mod ord">
        <pc:chgData name="Shawne Gambrill" userId="ff4548eeceb2eb71" providerId="LiveId" clId="{459EA847-A3C7-4726-8800-B18CA2D92FE8}" dt="2021-08-18T23:53:22.312" v="2778" actId="20577"/>
        <pc:sldMkLst>
          <pc:docMk/>
          <pc:sldMk cId="155154758" sldId="304"/>
        </pc:sldMkLst>
        <pc:spChg chg="mod">
          <ac:chgData name="Shawne Gambrill" userId="ff4548eeceb2eb71" providerId="LiveId" clId="{459EA847-A3C7-4726-8800-B18CA2D92FE8}" dt="2021-08-18T23:53:22.312" v="2778" actId="20577"/>
          <ac:spMkLst>
            <pc:docMk/>
            <pc:sldMk cId="155154758" sldId="304"/>
            <ac:spMk id="2" creationId="{A478083C-2C03-4562-B3DA-954A351BB7E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'[Module 5 Graphs.xlsx]Sheet1'!$A$1:$A$2</c:f>
              <c:strCache>
                <c:ptCount val="2"/>
                <c:pt idx="0">
                  <c:v>CEIS101 Course Project Module 5</c:v>
                </c:pt>
                <c:pt idx="1">
                  <c:v>Name: Shawne Gambrill 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'[Module 5 Graphs.xlsx]Sheet1'!$A$3:$A$303</c:f>
              <c:numCache>
                <c:formatCode>General</c:formatCode>
                <c:ptCount val="301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22</c:v>
                </c:pt>
                <c:pt idx="5">
                  <c:v>26</c:v>
                </c:pt>
                <c:pt idx="6">
                  <c:v>23</c:v>
                </c:pt>
                <c:pt idx="7">
                  <c:v>18</c:v>
                </c:pt>
                <c:pt idx="8">
                  <c:v>15</c:v>
                </c:pt>
                <c:pt idx="9">
                  <c:v>14</c:v>
                </c:pt>
                <c:pt idx="10">
                  <c:v>13</c:v>
                </c:pt>
                <c:pt idx="11">
                  <c:v>12</c:v>
                </c:pt>
                <c:pt idx="12">
                  <c:v>11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9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6</c:v>
                </c:pt>
                <c:pt idx="29">
                  <c:v>6</c:v>
                </c:pt>
                <c:pt idx="30">
                  <c:v>5</c:v>
                </c:pt>
                <c:pt idx="31">
                  <c:v>6</c:v>
                </c:pt>
                <c:pt idx="32">
                  <c:v>6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8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8</c:v>
                </c:pt>
                <c:pt idx="97">
                  <c:v>8</c:v>
                </c:pt>
                <c:pt idx="98">
                  <c:v>8</c:v>
                </c:pt>
                <c:pt idx="99">
                  <c:v>8</c:v>
                </c:pt>
                <c:pt idx="100">
                  <c:v>8</c:v>
                </c:pt>
                <c:pt idx="101">
                  <c:v>8</c:v>
                </c:pt>
                <c:pt idx="102">
                  <c:v>9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</c:v>
                </c:pt>
                <c:pt idx="107">
                  <c:v>8</c:v>
                </c:pt>
                <c:pt idx="108">
                  <c:v>9</c:v>
                </c:pt>
                <c:pt idx="109">
                  <c:v>9</c:v>
                </c:pt>
                <c:pt idx="110">
                  <c:v>9</c:v>
                </c:pt>
                <c:pt idx="111">
                  <c:v>9</c:v>
                </c:pt>
                <c:pt idx="112">
                  <c:v>9</c:v>
                </c:pt>
                <c:pt idx="113">
                  <c:v>9</c:v>
                </c:pt>
                <c:pt idx="114">
                  <c:v>9</c:v>
                </c:pt>
                <c:pt idx="115">
                  <c:v>9</c:v>
                </c:pt>
                <c:pt idx="116">
                  <c:v>10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12</c:v>
                </c:pt>
                <c:pt idx="121">
                  <c:v>13</c:v>
                </c:pt>
                <c:pt idx="122">
                  <c:v>13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12</c:v>
                </c:pt>
                <c:pt idx="127">
                  <c:v>13</c:v>
                </c:pt>
                <c:pt idx="128">
                  <c:v>12</c:v>
                </c:pt>
                <c:pt idx="129">
                  <c:v>12</c:v>
                </c:pt>
                <c:pt idx="130">
                  <c:v>11</c:v>
                </c:pt>
                <c:pt idx="131">
                  <c:v>11</c:v>
                </c:pt>
                <c:pt idx="132">
                  <c:v>11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12</c:v>
                </c:pt>
                <c:pt idx="137">
                  <c:v>13</c:v>
                </c:pt>
                <c:pt idx="138">
                  <c:v>13</c:v>
                </c:pt>
                <c:pt idx="139">
                  <c:v>13</c:v>
                </c:pt>
                <c:pt idx="140">
                  <c:v>13</c:v>
                </c:pt>
                <c:pt idx="141">
                  <c:v>13</c:v>
                </c:pt>
                <c:pt idx="142">
                  <c:v>13</c:v>
                </c:pt>
                <c:pt idx="143">
                  <c:v>12</c:v>
                </c:pt>
                <c:pt idx="144">
                  <c:v>12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13</c:v>
                </c:pt>
                <c:pt idx="160">
                  <c:v>13</c:v>
                </c:pt>
                <c:pt idx="161">
                  <c:v>13</c:v>
                </c:pt>
                <c:pt idx="162">
                  <c:v>13</c:v>
                </c:pt>
                <c:pt idx="163">
                  <c:v>13</c:v>
                </c:pt>
                <c:pt idx="164">
                  <c:v>12</c:v>
                </c:pt>
                <c:pt idx="165">
                  <c:v>12</c:v>
                </c:pt>
                <c:pt idx="166">
                  <c:v>12</c:v>
                </c:pt>
                <c:pt idx="167">
                  <c:v>12</c:v>
                </c:pt>
                <c:pt idx="168">
                  <c:v>12</c:v>
                </c:pt>
                <c:pt idx="169">
                  <c:v>10</c:v>
                </c:pt>
                <c:pt idx="170">
                  <c:v>10</c:v>
                </c:pt>
                <c:pt idx="171">
                  <c:v>10</c:v>
                </c:pt>
                <c:pt idx="172">
                  <c:v>9</c:v>
                </c:pt>
                <c:pt idx="173">
                  <c:v>9</c:v>
                </c:pt>
                <c:pt idx="174">
                  <c:v>9</c:v>
                </c:pt>
                <c:pt idx="175">
                  <c:v>9</c:v>
                </c:pt>
                <c:pt idx="176">
                  <c:v>9</c:v>
                </c:pt>
                <c:pt idx="177">
                  <c:v>9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7</c:v>
                </c:pt>
                <c:pt idx="185">
                  <c:v>7</c:v>
                </c:pt>
                <c:pt idx="186">
                  <c:v>7</c:v>
                </c:pt>
                <c:pt idx="187">
                  <c:v>7</c:v>
                </c:pt>
                <c:pt idx="188">
                  <c:v>7</c:v>
                </c:pt>
                <c:pt idx="189">
                  <c:v>7</c:v>
                </c:pt>
                <c:pt idx="190">
                  <c:v>6</c:v>
                </c:pt>
                <c:pt idx="191">
                  <c:v>6</c:v>
                </c:pt>
                <c:pt idx="192">
                  <c:v>6</c:v>
                </c:pt>
                <c:pt idx="193">
                  <c:v>6</c:v>
                </c:pt>
                <c:pt idx="194">
                  <c:v>6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5</c:v>
                </c:pt>
                <c:pt idx="201">
                  <c:v>5</c:v>
                </c:pt>
                <c:pt idx="202">
                  <c:v>5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3</c:v>
                </c:pt>
                <c:pt idx="207">
                  <c:v>2</c:v>
                </c:pt>
                <c:pt idx="208">
                  <c:v>2</c:v>
                </c:pt>
                <c:pt idx="209">
                  <c:v>3</c:v>
                </c:pt>
                <c:pt idx="210">
                  <c:v>4</c:v>
                </c:pt>
                <c:pt idx="211">
                  <c:v>7</c:v>
                </c:pt>
                <c:pt idx="212">
                  <c:v>9</c:v>
                </c:pt>
                <c:pt idx="213">
                  <c:v>9</c:v>
                </c:pt>
                <c:pt idx="214">
                  <c:v>7</c:v>
                </c:pt>
                <c:pt idx="215">
                  <c:v>3</c:v>
                </c:pt>
                <c:pt idx="216">
                  <c:v>2</c:v>
                </c:pt>
                <c:pt idx="217">
                  <c:v>2</c:v>
                </c:pt>
                <c:pt idx="218">
                  <c:v>4</c:v>
                </c:pt>
                <c:pt idx="219">
                  <c:v>6</c:v>
                </c:pt>
                <c:pt idx="220">
                  <c:v>8</c:v>
                </c:pt>
                <c:pt idx="221">
                  <c:v>50</c:v>
                </c:pt>
                <c:pt idx="222">
                  <c:v>11</c:v>
                </c:pt>
                <c:pt idx="223">
                  <c:v>12</c:v>
                </c:pt>
                <c:pt idx="224">
                  <c:v>11</c:v>
                </c:pt>
                <c:pt idx="225">
                  <c:v>9</c:v>
                </c:pt>
                <c:pt idx="226">
                  <c:v>7</c:v>
                </c:pt>
                <c:pt idx="227">
                  <c:v>4</c:v>
                </c:pt>
                <c:pt idx="228">
                  <c:v>3</c:v>
                </c:pt>
                <c:pt idx="229">
                  <c:v>2</c:v>
                </c:pt>
                <c:pt idx="230">
                  <c:v>3</c:v>
                </c:pt>
                <c:pt idx="231">
                  <c:v>4</c:v>
                </c:pt>
                <c:pt idx="232">
                  <c:v>6</c:v>
                </c:pt>
                <c:pt idx="233">
                  <c:v>7</c:v>
                </c:pt>
                <c:pt idx="234">
                  <c:v>9</c:v>
                </c:pt>
                <c:pt idx="235">
                  <c:v>10</c:v>
                </c:pt>
                <c:pt idx="236">
                  <c:v>12</c:v>
                </c:pt>
                <c:pt idx="237">
                  <c:v>27</c:v>
                </c:pt>
                <c:pt idx="238">
                  <c:v>13</c:v>
                </c:pt>
                <c:pt idx="239">
                  <c:v>13</c:v>
                </c:pt>
                <c:pt idx="240">
                  <c:v>12</c:v>
                </c:pt>
                <c:pt idx="241">
                  <c:v>11</c:v>
                </c:pt>
                <c:pt idx="242">
                  <c:v>9</c:v>
                </c:pt>
                <c:pt idx="243">
                  <c:v>7</c:v>
                </c:pt>
                <c:pt idx="244">
                  <c:v>4</c:v>
                </c:pt>
                <c:pt idx="245">
                  <c:v>3</c:v>
                </c:pt>
                <c:pt idx="246">
                  <c:v>2</c:v>
                </c:pt>
                <c:pt idx="247">
                  <c:v>1</c:v>
                </c:pt>
                <c:pt idx="248">
                  <c:v>2</c:v>
                </c:pt>
                <c:pt idx="249">
                  <c:v>3</c:v>
                </c:pt>
                <c:pt idx="250">
                  <c:v>5</c:v>
                </c:pt>
                <c:pt idx="251">
                  <c:v>6</c:v>
                </c:pt>
                <c:pt idx="252">
                  <c:v>7</c:v>
                </c:pt>
                <c:pt idx="253">
                  <c:v>8</c:v>
                </c:pt>
                <c:pt idx="254">
                  <c:v>9</c:v>
                </c:pt>
                <c:pt idx="255">
                  <c:v>9</c:v>
                </c:pt>
                <c:pt idx="256">
                  <c:v>11</c:v>
                </c:pt>
                <c:pt idx="257">
                  <c:v>11</c:v>
                </c:pt>
                <c:pt idx="258">
                  <c:v>13</c:v>
                </c:pt>
                <c:pt idx="259">
                  <c:v>13</c:v>
                </c:pt>
                <c:pt idx="260">
                  <c:v>13</c:v>
                </c:pt>
                <c:pt idx="261">
                  <c:v>12</c:v>
                </c:pt>
                <c:pt idx="262">
                  <c:v>13</c:v>
                </c:pt>
                <c:pt idx="263">
                  <c:v>13</c:v>
                </c:pt>
                <c:pt idx="264">
                  <c:v>13</c:v>
                </c:pt>
                <c:pt idx="265">
                  <c:v>13</c:v>
                </c:pt>
                <c:pt idx="266">
                  <c:v>13</c:v>
                </c:pt>
                <c:pt idx="267">
                  <c:v>13</c:v>
                </c:pt>
                <c:pt idx="268">
                  <c:v>13</c:v>
                </c:pt>
                <c:pt idx="269">
                  <c:v>12</c:v>
                </c:pt>
                <c:pt idx="270">
                  <c:v>13</c:v>
                </c:pt>
                <c:pt idx="271">
                  <c:v>13</c:v>
                </c:pt>
                <c:pt idx="272">
                  <c:v>13</c:v>
                </c:pt>
                <c:pt idx="273">
                  <c:v>12</c:v>
                </c:pt>
                <c:pt idx="274">
                  <c:v>12</c:v>
                </c:pt>
                <c:pt idx="275">
                  <c:v>11</c:v>
                </c:pt>
                <c:pt idx="276">
                  <c:v>11</c:v>
                </c:pt>
                <c:pt idx="277">
                  <c:v>10</c:v>
                </c:pt>
                <c:pt idx="278">
                  <c:v>9</c:v>
                </c:pt>
                <c:pt idx="279">
                  <c:v>8</c:v>
                </c:pt>
                <c:pt idx="280">
                  <c:v>8</c:v>
                </c:pt>
                <c:pt idx="281">
                  <c:v>7</c:v>
                </c:pt>
                <c:pt idx="282">
                  <c:v>7</c:v>
                </c:pt>
                <c:pt idx="283">
                  <c:v>7</c:v>
                </c:pt>
                <c:pt idx="284">
                  <c:v>5</c:v>
                </c:pt>
                <c:pt idx="285">
                  <c:v>4</c:v>
                </c:pt>
                <c:pt idx="286">
                  <c:v>3</c:v>
                </c:pt>
                <c:pt idx="287">
                  <c:v>3</c:v>
                </c:pt>
                <c:pt idx="288">
                  <c:v>2</c:v>
                </c:pt>
                <c:pt idx="289">
                  <c:v>2</c:v>
                </c:pt>
                <c:pt idx="290">
                  <c:v>4</c:v>
                </c:pt>
                <c:pt idx="291">
                  <c:v>8</c:v>
                </c:pt>
                <c:pt idx="292">
                  <c:v>29</c:v>
                </c:pt>
                <c:pt idx="293">
                  <c:v>29</c:v>
                </c:pt>
                <c:pt idx="294">
                  <c:v>29</c:v>
                </c:pt>
                <c:pt idx="295">
                  <c:v>32</c:v>
                </c:pt>
                <c:pt idx="296">
                  <c:v>29</c:v>
                </c:pt>
                <c:pt idx="297">
                  <c:v>32</c:v>
                </c:pt>
                <c:pt idx="298">
                  <c:v>32</c:v>
                </c:pt>
                <c:pt idx="299">
                  <c:v>22</c:v>
                </c:pt>
                <c:pt idx="300">
                  <c:v>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62D-4511-94F4-FD294C608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5438351"/>
        <c:axId val="1315440847"/>
      </c:scatterChart>
      <c:valAx>
        <c:axId val="1315438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(seconds)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440847"/>
        <c:crosses val="autoZero"/>
        <c:crossBetween val="midCat"/>
      </c:valAx>
      <c:valAx>
        <c:axId val="131544084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(inches)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54383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2" y="2104658"/>
            <a:ext cx="4775075" cy="236818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CEIS 101 Course Project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Smart Home Automation and Security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457309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Presented By Shawne Gambrill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8547-444B-4BBC-A7F0-0B86CE93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9419"/>
            <a:ext cx="10058400" cy="1371600"/>
          </a:xfrm>
        </p:spPr>
        <p:txBody>
          <a:bodyPr/>
          <a:lstStyle/>
          <a:p>
            <a:r>
              <a:rPr lang="en-US" dirty="0"/>
              <a:t>Organization of Project Materials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FDE483-590B-480C-B87E-5BB32C2B2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 rot="16200000">
            <a:off x="5786438" y="1057805"/>
            <a:ext cx="4459287" cy="594571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AA2CE-2507-4B06-A473-FE45C1B3D0EB}"/>
              </a:ext>
            </a:extLst>
          </p:cNvPr>
          <p:cNvSpPr txBox="1"/>
          <p:nvPr/>
        </p:nvSpPr>
        <p:spPr>
          <a:xfrm>
            <a:off x="1066800" y="1630006"/>
            <a:ext cx="2723322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Arduino Mega 2560</a:t>
            </a:r>
          </a:p>
          <a:p>
            <a:endParaRPr lang="en-US" dirty="0"/>
          </a:p>
          <a:p>
            <a:r>
              <a:rPr lang="en-US" dirty="0"/>
              <a:t>Breadboard</a:t>
            </a:r>
          </a:p>
          <a:p>
            <a:endParaRPr lang="en-US" dirty="0"/>
          </a:p>
          <a:p>
            <a:r>
              <a:rPr lang="en-US" dirty="0"/>
              <a:t>Resistor 10K ohm</a:t>
            </a:r>
          </a:p>
          <a:p>
            <a:endParaRPr lang="en-US" dirty="0"/>
          </a:p>
          <a:p>
            <a:r>
              <a:rPr lang="en-US" dirty="0"/>
              <a:t>LED’s</a:t>
            </a:r>
          </a:p>
          <a:p>
            <a:endParaRPr lang="en-US" dirty="0"/>
          </a:p>
          <a:p>
            <a:r>
              <a:rPr lang="en-US" dirty="0"/>
              <a:t>Ultrasonic Sensor</a:t>
            </a:r>
          </a:p>
          <a:p>
            <a:endParaRPr lang="en-US" dirty="0"/>
          </a:p>
          <a:p>
            <a:r>
              <a:rPr lang="en-US" dirty="0"/>
              <a:t>Passive Buzzer</a:t>
            </a:r>
          </a:p>
          <a:p>
            <a:endParaRPr lang="en-US" dirty="0"/>
          </a:p>
          <a:p>
            <a:r>
              <a:rPr lang="en-US" dirty="0"/>
              <a:t>Photoresistor</a:t>
            </a:r>
          </a:p>
          <a:p>
            <a:endParaRPr lang="en-US" dirty="0"/>
          </a:p>
          <a:p>
            <a:r>
              <a:rPr lang="en-US" dirty="0"/>
              <a:t>Wires</a:t>
            </a:r>
          </a:p>
          <a:p>
            <a:endParaRPr lang="en-US" dirty="0"/>
          </a:p>
          <a:p>
            <a:r>
              <a:rPr lang="en-US" dirty="0"/>
              <a:t>USB Type B Cable</a:t>
            </a:r>
          </a:p>
        </p:txBody>
      </p:sp>
    </p:spTree>
    <p:extLst>
      <p:ext uri="{BB962C8B-B14F-4D97-AF65-F5344CB8AC3E}">
        <p14:creationId xmlns:p14="http://schemas.microsoft.com/office/powerpoint/2010/main" val="278605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0B3DF-55DA-45F7-9ECB-03A6A436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with Red LED on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3745664-49C4-4F65-B781-52E43B8CE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700975" y="838630"/>
            <a:ext cx="4790049" cy="6386732"/>
          </a:xfrm>
        </p:spPr>
      </p:pic>
    </p:spTree>
    <p:extLst>
      <p:ext uri="{BB962C8B-B14F-4D97-AF65-F5344CB8AC3E}">
        <p14:creationId xmlns:p14="http://schemas.microsoft.com/office/powerpoint/2010/main" val="68626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AB6C-D049-4A8A-A48A-81586EFC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 Screenshot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6BE373AE-2AB5-4F56-8ECA-2DD86910C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9626" y="1636966"/>
            <a:ext cx="6872748" cy="4822122"/>
          </a:xfrm>
        </p:spPr>
      </p:pic>
    </p:spTree>
    <p:extLst>
      <p:ext uri="{BB962C8B-B14F-4D97-AF65-F5344CB8AC3E}">
        <p14:creationId xmlns:p14="http://schemas.microsoft.com/office/powerpoint/2010/main" val="3045316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25CE-A3EF-47B8-B199-332553C0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Door Sensor to smart home system</a:t>
            </a:r>
          </a:p>
        </p:txBody>
      </p:sp>
    </p:spTree>
    <p:extLst>
      <p:ext uri="{BB962C8B-B14F-4D97-AF65-F5344CB8AC3E}">
        <p14:creationId xmlns:p14="http://schemas.microsoft.com/office/powerpoint/2010/main" val="96050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Module 4 I added a wire that could be removed to simulate an open-door switch.</a:t>
            </a:r>
          </a:p>
          <a:p>
            <a:r>
              <a:rPr lang="en-US" dirty="0"/>
              <a:t>When the door was simulated as closed, a green LED would light.</a:t>
            </a:r>
          </a:p>
          <a:p>
            <a:r>
              <a:rPr lang="en-US" dirty="0"/>
              <a:t>When the door was simulated as open, a red and a yellow LED would flash, and a passive buzzer alarm would sound.</a:t>
            </a:r>
          </a:p>
          <a:p>
            <a:r>
              <a:rPr lang="en-US" dirty="0"/>
              <a:t>The program was updated using the Arduino IDE and I used the Serial Monitor to view data about the device’s condition.</a:t>
            </a:r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68289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BF2E-E1EC-427D-B367-CDA712F4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with Door Closed (Green LED on)</a:t>
            </a:r>
          </a:p>
        </p:txBody>
      </p:sp>
      <p:pic>
        <p:nvPicPr>
          <p:cNvPr id="5" name="Content Placeholder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573A9615-9BEB-458E-8F4E-66138C241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945" y="1657876"/>
            <a:ext cx="6358597" cy="4768948"/>
          </a:xfrm>
        </p:spPr>
      </p:pic>
    </p:spTree>
    <p:extLst>
      <p:ext uri="{BB962C8B-B14F-4D97-AF65-F5344CB8AC3E}">
        <p14:creationId xmlns:p14="http://schemas.microsoft.com/office/powerpoint/2010/main" val="3762056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7FDF-A2D3-45AC-9705-625458D3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1917"/>
            <a:ext cx="10058400" cy="1371600"/>
          </a:xfrm>
        </p:spPr>
        <p:txBody>
          <a:bodyPr/>
          <a:lstStyle/>
          <a:p>
            <a:r>
              <a:rPr lang="en-US" dirty="0"/>
              <a:t>Circuit with Door Open (Green LED off, Alarm on)</a:t>
            </a:r>
          </a:p>
        </p:txBody>
      </p:sp>
      <p:pic>
        <p:nvPicPr>
          <p:cNvPr id="5" name="Content Placeholder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2B67443A-3907-41DF-99B0-ABD025425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471" y="1742282"/>
            <a:ext cx="6344529" cy="4758396"/>
          </a:xfrm>
        </p:spPr>
      </p:pic>
    </p:spTree>
    <p:extLst>
      <p:ext uri="{BB962C8B-B14F-4D97-AF65-F5344CB8AC3E}">
        <p14:creationId xmlns:p14="http://schemas.microsoft.com/office/powerpoint/2010/main" val="12271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5568C-4DD4-48AF-A7F1-2A6D404E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1917"/>
            <a:ext cx="10058400" cy="1371600"/>
          </a:xfrm>
        </p:spPr>
        <p:txBody>
          <a:bodyPr/>
          <a:lstStyle/>
          <a:p>
            <a:r>
              <a:rPr lang="en-US" dirty="0"/>
              <a:t>Arduino Programming Screenshot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F16F211-E2BF-4267-A98C-DA5D24851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3994" y="1589654"/>
            <a:ext cx="7484012" cy="4865064"/>
          </a:xfrm>
        </p:spPr>
      </p:pic>
    </p:spTree>
    <p:extLst>
      <p:ext uri="{BB962C8B-B14F-4D97-AF65-F5344CB8AC3E}">
        <p14:creationId xmlns:p14="http://schemas.microsoft.com/office/powerpoint/2010/main" val="3746584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A92F-1E86-4FBA-810C-1E858957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 Screenshot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0B6D98-E3C6-425F-B795-1D057BAB9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015" y="1577964"/>
            <a:ext cx="8217969" cy="4808768"/>
          </a:xfrm>
        </p:spPr>
      </p:pic>
    </p:spTree>
    <p:extLst>
      <p:ext uri="{BB962C8B-B14F-4D97-AF65-F5344CB8AC3E}">
        <p14:creationId xmlns:p14="http://schemas.microsoft.com/office/powerpoint/2010/main" val="120227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3868-EC9A-418D-B8CD-C422B6B9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distance sensor and analyzing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3E41D-A1DC-49D0-84F6-95BD8BCCB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0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presentation of my course project for CEIS 101</a:t>
            </a:r>
          </a:p>
          <a:p>
            <a:r>
              <a:rPr lang="en-US" dirty="0"/>
              <a:t>The project developed an Automation and Security system for a Smart Home.</a:t>
            </a:r>
          </a:p>
          <a:p>
            <a:pPr lvl="1"/>
            <a:r>
              <a:rPr lang="en-US" dirty="0"/>
              <a:t>Design of a circuit prototype in Tinkercad</a:t>
            </a:r>
          </a:p>
          <a:p>
            <a:pPr lvl="1"/>
            <a:r>
              <a:rPr lang="en-US" dirty="0"/>
              <a:t>Build the Circuit using hardware from the Tech Core Kit</a:t>
            </a:r>
          </a:p>
          <a:p>
            <a:pPr lvl="1"/>
            <a:r>
              <a:rPr lang="en-US" dirty="0"/>
              <a:t>Program using Arduino IDE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The Smart Home system utilizes a door switch to alert to the state of a door, open or closed</a:t>
            </a:r>
          </a:p>
          <a:p>
            <a:pPr marL="274320" lvl="1" indent="0">
              <a:buNone/>
            </a:pPr>
            <a:r>
              <a:rPr lang="en-US" dirty="0"/>
              <a:t> Has a distance sensor to alert of a possible intruder</a:t>
            </a:r>
          </a:p>
          <a:p>
            <a:pPr marL="274320" lvl="1" indent="0">
              <a:buNone/>
            </a:pPr>
            <a:r>
              <a:rPr lang="en-US" dirty="0"/>
              <a:t> Enables lights to turn on automatically when it is dark</a:t>
            </a:r>
          </a:p>
          <a:p>
            <a:pPr marL="274320" lvl="1" indent="0">
              <a:buNone/>
            </a:pPr>
            <a:r>
              <a:rPr lang="en-US" dirty="0"/>
              <a:t> Alerts to possible flooding using a water level sensor</a:t>
            </a:r>
          </a:p>
          <a:p>
            <a:pPr marL="274320" lvl="1" indent="0">
              <a:buNone/>
            </a:pPr>
            <a:r>
              <a:rPr lang="en-US" dirty="0"/>
              <a:t> Monitors temperature and humidity sensors to display weather conditions</a:t>
            </a:r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13563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Module 5, I added a distance sensor which would detect an intruder.</a:t>
            </a:r>
          </a:p>
          <a:p>
            <a:r>
              <a:rPr lang="en-US" dirty="0"/>
              <a:t>When an object was over 12 inches away from the sensor, a green LED lit and there was no audible alarm.</a:t>
            </a:r>
          </a:p>
          <a:p>
            <a:r>
              <a:rPr lang="en-US" dirty="0"/>
              <a:t>When an object was within 6-12 inches from the sensor, the yellow LED lit and the passive buzzer would begin alarming.</a:t>
            </a:r>
          </a:p>
          <a:p>
            <a:r>
              <a:rPr lang="en-US" dirty="0"/>
              <a:t>When an object was within 6 inches, the red LED lit and the passive buzzer would alarm</a:t>
            </a:r>
          </a:p>
          <a:p>
            <a:r>
              <a:rPr lang="en-US" dirty="0"/>
              <a:t>The passive buzzer alarm was configured to intensify in frequency the closer an object was to the sensor.</a:t>
            </a:r>
          </a:p>
          <a:p>
            <a:r>
              <a:rPr lang="en-US" dirty="0"/>
              <a:t>I then used the Serial Monitor within the Arduino IDE to monitor the state of device.</a:t>
            </a:r>
          </a:p>
          <a:p>
            <a:r>
              <a:rPr lang="en-US" dirty="0"/>
              <a:t>Finally, by exporting the data from the Serial Monitor to Excel, I was able to build a graph to show the distance of an object from the sensor over time.</a:t>
            </a:r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25831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A6CB-A416-4ED3-B7F5-DB4943E3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Circuit with Green LED on (Distance over 12 inches)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81A21F-1294-4F10-A429-042D9D33D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741" y="1562918"/>
            <a:ext cx="6527409" cy="4895557"/>
          </a:xfrm>
        </p:spPr>
      </p:pic>
    </p:spTree>
    <p:extLst>
      <p:ext uri="{BB962C8B-B14F-4D97-AF65-F5344CB8AC3E}">
        <p14:creationId xmlns:p14="http://schemas.microsoft.com/office/powerpoint/2010/main" val="67964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3158-7BDE-418C-BCF2-2BB86AEA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Circuit with Yellow LED on (Distance within 6-12 inches)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332BA7-BA9F-43A4-B914-B1DD8D408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325" y="1576362"/>
            <a:ext cx="6481349" cy="4861012"/>
          </a:xfrm>
        </p:spPr>
      </p:pic>
    </p:spTree>
    <p:extLst>
      <p:ext uri="{BB962C8B-B14F-4D97-AF65-F5344CB8AC3E}">
        <p14:creationId xmlns:p14="http://schemas.microsoft.com/office/powerpoint/2010/main" val="65269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74E8-DA09-4E1E-9FB8-936AE09D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39356"/>
            <a:ext cx="10058400" cy="1331647"/>
          </a:xfrm>
        </p:spPr>
        <p:txBody>
          <a:bodyPr>
            <a:normAutofit fontScale="90000"/>
          </a:bodyPr>
          <a:lstStyle/>
          <a:p>
            <a:r>
              <a:rPr lang="en-US" dirty="0"/>
              <a:t>Circuit with Red LED on (Distance less than 6 inches)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picture containing bicycle&#10;&#10;Description automatically generated">
            <a:extLst>
              <a:ext uri="{FF2B5EF4-FFF2-40B4-BE49-F238E27FC236}">
                <a16:creationId xmlns:a16="http://schemas.microsoft.com/office/drawing/2014/main" id="{8075A248-DD5E-4A63-844E-6963ACDA4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753" y="1572675"/>
            <a:ext cx="6496494" cy="4872370"/>
          </a:xfrm>
        </p:spPr>
      </p:pic>
    </p:spTree>
    <p:extLst>
      <p:ext uri="{BB962C8B-B14F-4D97-AF65-F5344CB8AC3E}">
        <p14:creationId xmlns:p14="http://schemas.microsoft.com/office/powerpoint/2010/main" val="2792118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5DEA-F9BB-4297-B710-E2B53EA9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Code Screenshot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084121-8C32-4E4B-87E9-D96B05EB2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162" y="1719988"/>
            <a:ext cx="7453675" cy="4710309"/>
          </a:xfrm>
        </p:spPr>
      </p:pic>
    </p:spTree>
    <p:extLst>
      <p:ext uri="{BB962C8B-B14F-4D97-AF65-F5344CB8AC3E}">
        <p14:creationId xmlns:p14="http://schemas.microsoft.com/office/powerpoint/2010/main" val="2151409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24FF-6123-451C-A0FD-B5F0F9D6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Data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4C1BB20-E669-42BE-9A5C-26394B4191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438"/>
          <a:ext cx="10058400" cy="384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516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602E-7879-4AC4-AC10-8E8B66F8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automatic led to home security system</a:t>
            </a:r>
          </a:p>
        </p:txBody>
      </p:sp>
    </p:spTree>
    <p:extLst>
      <p:ext uri="{BB962C8B-B14F-4D97-AF65-F5344CB8AC3E}">
        <p14:creationId xmlns:p14="http://schemas.microsoft.com/office/powerpoint/2010/main" val="11266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Module 6, I added a photocell resistor to the circuit.</a:t>
            </a:r>
          </a:p>
          <a:p>
            <a:r>
              <a:rPr lang="en-US" dirty="0"/>
              <a:t>The program was updated using Arduino IDE.</a:t>
            </a:r>
          </a:p>
          <a:p>
            <a:r>
              <a:rPr lang="en-US" dirty="0"/>
              <a:t>I then used the Serial Plotter to see what I needed to set the value at to make my LED perform correctly.</a:t>
            </a:r>
          </a:p>
          <a:p>
            <a:r>
              <a:rPr lang="en-US" dirty="0"/>
              <a:t>When the photocell resistor sensed light above that set value, the blue LED was off.</a:t>
            </a:r>
          </a:p>
          <a:p>
            <a:r>
              <a:rPr lang="en-US" dirty="0"/>
              <a:t>When the photocell resistor sensed light below that set value, the blue LED was on.</a:t>
            </a:r>
          </a:p>
          <a:p>
            <a:r>
              <a:rPr lang="en-US" dirty="0"/>
              <a:t>I then used the Serial Monitor within the Arduino IDE to monitor the state of device.</a:t>
            </a:r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893160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24FF-6123-451C-A0FD-B5F0F9D6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with Automatic LED Off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1F7BCC-5ACE-4980-899F-CB7BAB769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722077" y="894705"/>
            <a:ext cx="4747846" cy="6330462"/>
          </a:xfrm>
        </p:spPr>
      </p:pic>
    </p:spTree>
    <p:extLst>
      <p:ext uri="{BB962C8B-B14F-4D97-AF65-F5344CB8AC3E}">
        <p14:creationId xmlns:p14="http://schemas.microsoft.com/office/powerpoint/2010/main" val="1995242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C37C-8F1B-4D08-B119-2A9B4480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68852"/>
            <a:ext cx="10058400" cy="1371600"/>
          </a:xfrm>
        </p:spPr>
        <p:txBody>
          <a:bodyPr/>
          <a:lstStyle/>
          <a:p>
            <a:r>
              <a:rPr lang="en-US" dirty="0"/>
              <a:t>Circuit with Automatic LED 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F61625-2A5B-4F29-90DD-D279E14DF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611799" y="723738"/>
            <a:ext cx="4916619" cy="6555494"/>
          </a:xfrm>
        </p:spPr>
      </p:pic>
    </p:spTree>
    <p:extLst>
      <p:ext uri="{BB962C8B-B14F-4D97-AF65-F5344CB8AC3E}">
        <p14:creationId xmlns:p14="http://schemas.microsoft.com/office/powerpoint/2010/main" val="426118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75D3-484F-46DA-B5B1-D90C0529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 in Tinkercad</a:t>
            </a:r>
          </a:p>
        </p:txBody>
      </p:sp>
    </p:spTree>
    <p:extLst>
      <p:ext uri="{BB962C8B-B14F-4D97-AF65-F5344CB8AC3E}">
        <p14:creationId xmlns:p14="http://schemas.microsoft.com/office/powerpoint/2010/main" val="3333061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4503-C78A-451D-B91F-AD1ADCC5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Code Screenshot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4E02036-D9D4-4FE0-94DA-21E2530A9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417" y="1680352"/>
            <a:ext cx="6953166" cy="4762652"/>
          </a:xfrm>
        </p:spPr>
      </p:pic>
    </p:spTree>
    <p:extLst>
      <p:ext uri="{BB962C8B-B14F-4D97-AF65-F5344CB8AC3E}">
        <p14:creationId xmlns:p14="http://schemas.microsoft.com/office/powerpoint/2010/main" val="1183141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0AD0C-0AD8-4854-82B1-3C6CA847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 Screenshot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F5A18FD-46D4-496E-A121-EA5818C41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109" y="1683510"/>
            <a:ext cx="9075782" cy="4689154"/>
          </a:xfrm>
        </p:spPr>
      </p:pic>
    </p:spTree>
    <p:extLst>
      <p:ext uri="{BB962C8B-B14F-4D97-AF65-F5344CB8AC3E}">
        <p14:creationId xmlns:p14="http://schemas.microsoft.com/office/powerpoint/2010/main" val="3883297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083C-2C03-4562-B3DA-954A351B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water level sensor and dht-11 sensor</a:t>
            </a:r>
          </a:p>
        </p:txBody>
      </p:sp>
    </p:spTree>
    <p:extLst>
      <p:ext uri="{BB962C8B-B14F-4D97-AF65-F5344CB8AC3E}">
        <p14:creationId xmlns:p14="http://schemas.microsoft.com/office/powerpoint/2010/main" val="1092511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1 and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Challenge circuits, I added a Water Level Sensor and a DHT-11 sensor.</a:t>
            </a:r>
          </a:p>
          <a:p>
            <a:r>
              <a:rPr lang="en-US" dirty="0"/>
              <a:t>The program was updated using Arduino IDE.</a:t>
            </a:r>
          </a:p>
          <a:p>
            <a:r>
              <a:rPr lang="en-US" dirty="0"/>
              <a:t>When the Water Level Sensor detected water, a red LED lit.</a:t>
            </a:r>
          </a:p>
          <a:p>
            <a:r>
              <a:rPr lang="en-US" dirty="0"/>
              <a:t>The DHT-11 sensor monitored temperature and humidity.</a:t>
            </a:r>
          </a:p>
          <a:p>
            <a:r>
              <a:rPr lang="en-US" dirty="0"/>
              <a:t>I then used the Serial Monitor within the Arduino IDE to monitor the state of device. </a:t>
            </a:r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5044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EA22-34AA-4A73-992F-AEF27B32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Circuit</a:t>
            </a:r>
          </a:p>
        </p:txBody>
      </p:sp>
      <p:pic>
        <p:nvPicPr>
          <p:cNvPr id="5" name="Content Placeholder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6F82FA8-6A53-4F26-AEA9-26278794B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873" y="1617785"/>
            <a:ext cx="6454254" cy="4840691"/>
          </a:xfrm>
        </p:spPr>
      </p:pic>
    </p:spTree>
    <p:extLst>
      <p:ext uri="{BB962C8B-B14F-4D97-AF65-F5344CB8AC3E}">
        <p14:creationId xmlns:p14="http://schemas.microsoft.com/office/powerpoint/2010/main" val="2468354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8FD93-8ABC-44D1-9AF3-7B57ECC4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Code Screenshot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914D04-7B0F-4EBE-B7CC-820DEB83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555" y="1626024"/>
            <a:ext cx="8194889" cy="4831048"/>
          </a:xfrm>
        </p:spPr>
      </p:pic>
    </p:spTree>
    <p:extLst>
      <p:ext uri="{BB962C8B-B14F-4D97-AF65-F5344CB8AC3E}">
        <p14:creationId xmlns:p14="http://schemas.microsoft.com/office/powerpoint/2010/main" val="3005274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0D71-BB72-43D3-A03D-5A05CF05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Monitor Screenshot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F54D38-2BC2-4525-96F6-8D9943AFA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4" y="1744394"/>
            <a:ext cx="11264348" cy="4284749"/>
          </a:xfrm>
        </p:spPr>
      </p:pic>
    </p:spTree>
    <p:extLst>
      <p:ext uri="{BB962C8B-B14F-4D97-AF65-F5344CB8AC3E}">
        <p14:creationId xmlns:p14="http://schemas.microsoft.com/office/powerpoint/2010/main" val="405549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8083C-2C03-4562-B3DA-954A351B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Comments</a:t>
            </a:r>
          </a:p>
        </p:txBody>
      </p:sp>
    </p:spTree>
    <p:extLst>
      <p:ext uri="{BB962C8B-B14F-4D97-AF65-F5344CB8AC3E}">
        <p14:creationId xmlns:p14="http://schemas.microsoft.com/office/powerpoint/2010/main" val="155154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had an initial challenge navigating the tools on the Arduino IDE.  After some internet research and watching class lectures, I was able to navigate the program easily.</a:t>
            </a:r>
          </a:p>
          <a:p>
            <a:r>
              <a:rPr lang="en-US" dirty="0"/>
              <a:t>I had an issue when adding the automatic light in Module 6, I fought it for a while trying to figure out why the light was lit when it was not dark.  After re-reading the week’s deliverable instructions I found that I could use the serial monitor to figure out what value to use in the programming to make the LED work correctly.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97180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Acquired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Hardware/Device Knowledge</a:t>
            </a:r>
          </a:p>
          <a:p>
            <a:r>
              <a:rPr lang="en-US" dirty="0"/>
              <a:t>Networking and Connectivity ability</a:t>
            </a:r>
          </a:p>
          <a:p>
            <a:r>
              <a:rPr lang="en-US" dirty="0"/>
              <a:t>Coding and programming</a:t>
            </a:r>
          </a:p>
          <a:p>
            <a:r>
              <a:rPr lang="en-US" dirty="0"/>
              <a:t>Basic Understanding of IoT</a:t>
            </a:r>
          </a:p>
          <a:p>
            <a:r>
              <a:rPr lang="en-US" dirty="0"/>
              <a:t>Operating System Functionality</a:t>
            </a:r>
          </a:p>
          <a:p>
            <a:r>
              <a:rPr lang="en-US" dirty="0"/>
              <a:t>Basic business intelligence and data analytics</a:t>
            </a:r>
          </a:p>
          <a:p>
            <a:r>
              <a:rPr lang="en-US" dirty="0"/>
              <a:t>Automation</a:t>
            </a:r>
          </a:p>
          <a:p>
            <a:r>
              <a:rPr lang="en-US" dirty="0"/>
              <a:t>Minimum Security Awareness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59829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Module 2 I was tasked with building a circuit using Tinkercad.</a:t>
            </a:r>
          </a:p>
          <a:p>
            <a:r>
              <a:rPr lang="en-US" dirty="0"/>
              <a:t>I then entered code to make the circuit run, creating a blinking red LED.</a:t>
            </a:r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747750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thoroughly enjoyed this course and feel that it has expanded my knowledge on a variety of topics.</a:t>
            </a:r>
          </a:p>
          <a:p>
            <a:r>
              <a:rPr lang="en-US" dirty="0"/>
              <a:t>This course has given me an insight into what technologies I am most interested in and look forward to pursuing.</a:t>
            </a:r>
          </a:p>
          <a:p>
            <a:r>
              <a:rPr lang="en-US" dirty="0"/>
              <a:t>Beyond technical knowledge I also learned some very interesting history surrounding technological advancements and achievements.</a:t>
            </a:r>
          </a:p>
          <a:p>
            <a:r>
              <a:rPr lang="en-US" dirty="0"/>
              <a:t>I look forward to expanding my capabilities to develop/build circuits and program them.</a:t>
            </a:r>
          </a:p>
          <a:p>
            <a:endParaRPr lang="en-US" dirty="0"/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63120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AE79-DBE8-4B3E-92C7-359D681E4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Screenshot</a:t>
            </a:r>
          </a:p>
        </p:txBody>
      </p:sp>
      <p:pic>
        <p:nvPicPr>
          <p:cNvPr id="5" name="Content Placeholder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6DFE970-85DD-4D31-829D-EFED0D973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669" y="1602838"/>
            <a:ext cx="8600661" cy="4825348"/>
          </a:xfrm>
        </p:spPr>
      </p:pic>
    </p:spTree>
    <p:extLst>
      <p:ext uri="{BB962C8B-B14F-4D97-AF65-F5344CB8AC3E}">
        <p14:creationId xmlns:p14="http://schemas.microsoft.com/office/powerpoint/2010/main" val="46872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5936-E753-40A6-A3DA-2425D731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Arduino Code Screenshot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DF103F6-D244-4D98-9629-7FF3EB84B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936" y="1631852"/>
            <a:ext cx="10990128" cy="4754880"/>
          </a:xfrm>
        </p:spPr>
      </p:pic>
    </p:spTree>
    <p:extLst>
      <p:ext uri="{BB962C8B-B14F-4D97-AF65-F5344CB8AC3E}">
        <p14:creationId xmlns:p14="http://schemas.microsoft.com/office/powerpoint/2010/main" val="6260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86B2C-6BF2-4521-AB62-6F9AA344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of parts, Circuit Building, and Displaying Messages</a:t>
            </a:r>
          </a:p>
        </p:txBody>
      </p:sp>
    </p:spTree>
    <p:extLst>
      <p:ext uri="{BB962C8B-B14F-4D97-AF65-F5344CB8AC3E}">
        <p14:creationId xmlns:p14="http://schemas.microsoft.com/office/powerpoint/2010/main" val="56392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07B-3A1C-4EF6-A72A-FA382523A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297C-69E4-409E-A61F-2C027F7C5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Module 3, I inventoried my Tech Core Kit materials.</a:t>
            </a:r>
          </a:p>
          <a:p>
            <a:r>
              <a:rPr lang="en-US" dirty="0"/>
              <a:t>I also inventoried the components needed to complete the course project.</a:t>
            </a:r>
          </a:p>
          <a:p>
            <a:r>
              <a:rPr lang="en-US" dirty="0"/>
              <a:t>I then proceeded to build the circuit from Module 2 using my components and programming my physical Arduino Mega 2560 using Arduino IDE.</a:t>
            </a:r>
          </a:p>
          <a:p>
            <a:r>
              <a:rPr lang="en-US" dirty="0"/>
              <a:t>Lastly, I used the Serial Monitor tool within Arduino IDE to view the data being created by the programming loop.</a:t>
            </a:r>
          </a:p>
          <a:p>
            <a:pPr marL="274320" lvl="1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64194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8547-444B-4BBC-A7F0-0B86CE93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of IOT Kit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42FDE483-590B-480C-B87E-5BB32C2B2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5786438" y="1057805"/>
            <a:ext cx="4459287" cy="594571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AAA2CE-2507-4B06-A473-FE45C1B3D0EB}"/>
              </a:ext>
            </a:extLst>
          </p:cNvPr>
          <p:cNvSpPr txBox="1"/>
          <p:nvPr/>
        </p:nvSpPr>
        <p:spPr>
          <a:xfrm>
            <a:off x="1066800" y="2014194"/>
            <a:ext cx="2723322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UCTRONICS KIT</a:t>
            </a:r>
          </a:p>
          <a:p>
            <a:endParaRPr lang="en-US" dirty="0"/>
          </a:p>
          <a:p>
            <a:r>
              <a:rPr lang="en-US" dirty="0"/>
              <a:t>ESP32 (2)</a:t>
            </a:r>
          </a:p>
          <a:p>
            <a:endParaRPr lang="en-US" dirty="0"/>
          </a:p>
          <a:p>
            <a:r>
              <a:rPr lang="en-US" dirty="0"/>
              <a:t>LCD MODULES (2)</a:t>
            </a:r>
          </a:p>
          <a:p>
            <a:endParaRPr lang="en-US" dirty="0"/>
          </a:p>
          <a:p>
            <a:r>
              <a:rPr lang="en-US" dirty="0"/>
              <a:t>BREADBOARDS (3)</a:t>
            </a:r>
          </a:p>
          <a:p>
            <a:endParaRPr lang="en-US" dirty="0"/>
          </a:p>
          <a:p>
            <a:r>
              <a:rPr lang="en-US" dirty="0"/>
              <a:t>MINI ROUTER</a:t>
            </a:r>
          </a:p>
          <a:p>
            <a:endParaRPr lang="en-US" dirty="0"/>
          </a:p>
          <a:p>
            <a:r>
              <a:rPr lang="en-US" dirty="0"/>
              <a:t>PATCH CABLE</a:t>
            </a:r>
          </a:p>
          <a:p>
            <a:endParaRPr lang="en-US" dirty="0"/>
          </a:p>
          <a:p>
            <a:r>
              <a:rPr lang="en-US" dirty="0"/>
              <a:t>DIGITAL MULTI METER</a:t>
            </a:r>
          </a:p>
          <a:p>
            <a:endParaRPr lang="en-US" dirty="0"/>
          </a:p>
          <a:p>
            <a:r>
              <a:rPr lang="en-US" dirty="0"/>
              <a:t>USB TO MICRO USB (2)</a:t>
            </a:r>
          </a:p>
        </p:txBody>
      </p:sp>
    </p:spTree>
    <p:extLst>
      <p:ext uri="{BB962C8B-B14F-4D97-AF65-F5344CB8AC3E}">
        <p14:creationId xmlns:p14="http://schemas.microsoft.com/office/powerpoint/2010/main" val="601391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{70CCD662-F12D-4B92-96E4-A5DF87DB31C0}tf78438558_win32</Template>
  <TotalTime>159</TotalTime>
  <Words>1073</Words>
  <Application>Microsoft Office PowerPoint</Application>
  <PresentationFormat>Widescreen</PresentationFormat>
  <Paragraphs>142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Century Gothic</vt:lpstr>
      <vt:lpstr>Garamond</vt:lpstr>
      <vt:lpstr>SavonVTI</vt:lpstr>
      <vt:lpstr>CEIS 101 Course Project Smart Home Automation and Security System</vt:lpstr>
      <vt:lpstr>Introduction</vt:lpstr>
      <vt:lpstr>Circuit Simulation in Tinkercad</vt:lpstr>
      <vt:lpstr>Module 2</vt:lpstr>
      <vt:lpstr>Circuit Screenshot</vt:lpstr>
      <vt:lpstr>Arduino Code Screenshot</vt:lpstr>
      <vt:lpstr>Inventory of parts, Circuit Building, and Displaying Messages</vt:lpstr>
      <vt:lpstr>Module 3</vt:lpstr>
      <vt:lpstr>Inventory of IOT Kit</vt:lpstr>
      <vt:lpstr>Organization of Project Materials</vt:lpstr>
      <vt:lpstr>Circuit with Red LED on</vt:lpstr>
      <vt:lpstr>Serial Monitor Screenshot</vt:lpstr>
      <vt:lpstr>Adding Door Sensor to smart home system</vt:lpstr>
      <vt:lpstr>Module 4</vt:lpstr>
      <vt:lpstr>Circuit with Door Closed (Green LED on)</vt:lpstr>
      <vt:lpstr>Circuit with Door Open (Green LED off, Alarm on)</vt:lpstr>
      <vt:lpstr>Arduino Programming Screenshot</vt:lpstr>
      <vt:lpstr>Serial Monitor Screenshot</vt:lpstr>
      <vt:lpstr>Adding distance sensor and analyzing data</vt:lpstr>
      <vt:lpstr>Module 5</vt:lpstr>
      <vt:lpstr>Circuit with Green LED on (Distance over 12 inches) </vt:lpstr>
      <vt:lpstr>Circuit with Yellow LED on (Distance within 6-12 inches) </vt:lpstr>
      <vt:lpstr>Circuit with Red LED on (Distance less than 6 inches) </vt:lpstr>
      <vt:lpstr>Arduino Code Screenshot</vt:lpstr>
      <vt:lpstr>Plot of Data</vt:lpstr>
      <vt:lpstr>Adding automatic led to home security system</vt:lpstr>
      <vt:lpstr>Module 6</vt:lpstr>
      <vt:lpstr>Circuit with Automatic LED Off</vt:lpstr>
      <vt:lpstr>Circuit with Automatic LED on</vt:lpstr>
      <vt:lpstr>Arduino Code Screenshot</vt:lpstr>
      <vt:lpstr>Serial Monitor Screenshot</vt:lpstr>
      <vt:lpstr>Adding water level sensor and dht-11 sensor</vt:lpstr>
      <vt:lpstr>Challenges 1 and 2</vt:lpstr>
      <vt:lpstr>Challenge Circuit</vt:lpstr>
      <vt:lpstr>Arduino Code Screenshot</vt:lpstr>
      <vt:lpstr>Serial Monitor Screenshot</vt:lpstr>
      <vt:lpstr>Closing Comments</vt:lpstr>
      <vt:lpstr>Challenges</vt:lpstr>
      <vt:lpstr>Career Skills Acquired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101 Course Project Smart Home Automation and Security System</dc:title>
  <dc:creator>Shawne Gambrill</dc:creator>
  <cp:lastModifiedBy>Shawne Gambrill</cp:lastModifiedBy>
  <cp:revision>1</cp:revision>
  <dcterms:created xsi:type="dcterms:W3CDTF">2021-08-17T23:17:07Z</dcterms:created>
  <dcterms:modified xsi:type="dcterms:W3CDTF">2021-08-18T23:59:48Z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